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257" r:id="rId5"/>
    <p:sldId id="334" r:id="rId6"/>
    <p:sldId id="553" r:id="rId7"/>
    <p:sldId id="259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260" r:id="rId16"/>
    <p:sldId id="469" r:id="rId17"/>
    <p:sldId id="472" r:id="rId18"/>
    <p:sldId id="473" r:id="rId19"/>
    <p:sldId id="474" r:id="rId20"/>
    <p:sldId id="475" r:id="rId21"/>
    <p:sldId id="476" r:id="rId22"/>
    <p:sldId id="478" r:id="rId23"/>
    <p:sldId id="479" r:id="rId24"/>
    <p:sldId id="480" r:id="rId25"/>
    <p:sldId id="481" r:id="rId26"/>
    <p:sldId id="549" r:id="rId27"/>
    <p:sldId id="550" r:id="rId28"/>
    <p:sldId id="551" r:id="rId29"/>
    <p:sldId id="319" r:id="rId30"/>
  </p:sldIdLst>
  <p:sldSz cx="12192000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219"/>
    <a:srgbClr val="000000"/>
    <a:srgbClr val="FFFFFF"/>
    <a:srgbClr val="6F7170"/>
    <a:srgbClr val="C4BEB6"/>
    <a:srgbClr val="3E8DDD"/>
    <a:srgbClr val="FF6A00"/>
    <a:srgbClr val="E2231A"/>
    <a:srgbClr val="4AC0E0"/>
    <a:srgbClr val="E96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9" autoAdjust="0"/>
    <p:restoredTop sz="55762" autoAdjust="0"/>
  </p:normalViewPr>
  <p:slideViewPr>
    <p:cSldViewPr snapToGrid="0" snapToObjects="1">
      <p:cViewPr varScale="1">
        <p:scale>
          <a:sx n="40" d="100"/>
          <a:sy n="40" d="100"/>
        </p:scale>
        <p:origin x="1806" y="48"/>
      </p:cViewPr>
      <p:guideLst>
        <p:guide orient="horz" pos="501"/>
        <p:guide orient="horz" pos="4244"/>
        <p:guide orient="horz" pos="3914"/>
        <p:guide pos="3939"/>
        <p:guide pos="2230"/>
        <p:guide pos="54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919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52"/>
            <a:ext cx="4423766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4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7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5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6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 userDrawn="1"/>
        </p:nvSpPr>
        <p:spPr>
          <a:xfrm>
            <a:off x="0" y="1"/>
            <a:ext cx="12191998" cy="6857107"/>
          </a:xfrm>
          <a:prstGeom prst="rect">
            <a:avLst/>
          </a:prstGeom>
          <a:solidFill>
            <a:srgbClr val="7F7F7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1" name="Picture 60" descr="title-back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94"/>
            <a:ext cx="12191999" cy="6856213"/>
          </a:xfrm>
          <a:prstGeom prst="rect">
            <a:avLst/>
          </a:prstGeom>
        </p:spPr>
      </p:pic>
      <p:sp>
        <p:nvSpPr>
          <p:cNvPr id="51" name="Freeform 50"/>
          <p:cNvSpPr/>
          <p:nvPr userDrawn="1"/>
        </p:nvSpPr>
        <p:spPr>
          <a:xfrm rot="-1260000">
            <a:off x="-937713" y="1197704"/>
            <a:ext cx="13627623" cy="2723194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-1" fmla="*/ 167130 w 12200027"/>
              <a:gd name="connsiteY0-2" fmla="*/ 23345 h 2717800"/>
              <a:gd name="connsiteX1-3" fmla="*/ 12200027 w 12200027"/>
              <a:gd name="connsiteY1-4" fmla="*/ 0 h 2717800"/>
              <a:gd name="connsiteX2-5" fmla="*/ 12200027 w 12200027"/>
              <a:gd name="connsiteY2-6" fmla="*/ 2717800 h 2717800"/>
              <a:gd name="connsiteX3-7" fmla="*/ 0 w 12200027"/>
              <a:gd name="connsiteY3-8" fmla="*/ 2717800 h 2717800"/>
              <a:gd name="connsiteX4-9" fmla="*/ 167130 w 12200027"/>
              <a:gd name="connsiteY4-10" fmla="*/ 23345 h 2717800"/>
              <a:gd name="connsiteX0-11" fmla="*/ 1025170 w 13058067"/>
              <a:gd name="connsiteY0-12" fmla="*/ 23345 h 2717800"/>
              <a:gd name="connsiteX1-13" fmla="*/ 13058067 w 13058067"/>
              <a:gd name="connsiteY1-14" fmla="*/ 0 h 2717800"/>
              <a:gd name="connsiteX2-15" fmla="*/ 13058067 w 13058067"/>
              <a:gd name="connsiteY2-16" fmla="*/ 2717800 h 2717800"/>
              <a:gd name="connsiteX3-17" fmla="*/ 0 w 13058067"/>
              <a:gd name="connsiteY3-18" fmla="*/ 2694004 h 2717800"/>
              <a:gd name="connsiteX4-19" fmla="*/ 1025170 w 13058067"/>
              <a:gd name="connsiteY4-20" fmla="*/ 23345 h 2717800"/>
              <a:gd name="connsiteX0-21" fmla="*/ 1025170 w 13058067"/>
              <a:gd name="connsiteY0-22" fmla="*/ 0 h 2694455"/>
              <a:gd name="connsiteX1-23" fmla="*/ 12001451 w 13058067"/>
              <a:gd name="connsiteY1-24" fmla="*/ 992749 h 2694455"/>
              <a:gd name="connsiteX2-25" fmla="*/ 13058067 w 13058067"/>
              <a:gd name="connsiteY2-26" fmla="*/ 2694455 h 2694455"/>
              <a:gd name="connsiteX3-27" fmla="*/ 0 w 13058067"/>
              <a:gd name="connsiteY3-28" fmla="*/ 2670659 h 2694455"/>
              <a:gd name="connsiteX4-29" fmla="*/ 1025170 w 13058067"/>
              <a:gd name="connsiteY4-30" fmla="*/ 0 h 2694455"/>
              <a:gd name="connsiteX0-31" fmla="*/ 1025170 w 13058067"/>
              <a:gd name="connsiteY0-32" fmla="*/ 44589 h 2739044"/>
              <a:gd name="connsiteX1-33" fmla="*/ 10185052 w 13058067"/>
              <a:gd name="connsiteY1-34" fmla="*/ 0 h 2739044"/>
              <a:gd name="connsiteX2-35" fmla="*/ 13058067 w 13058067"/>
              <a:gd name="connsiteY2-36" fmla="*/ 2739044 h 2739044"/>
              <a:gd name="connsiteX3-37" fmla="*/ 0 w 13058067"/>
              <a:gd name="connsiteY3-38" fmla="*/ 2715248 h 2739044"/>
              <a:gd name="connsiteX4-39" fmla="*/ 1025170 w 13058067"/>
              <a:gd name="connsiteY4-40" fmla="*/ 44589 h 2739044"/>
              <a:gd name="connsiteX0-41" fmla="*/ 1025170 w 13058067"/>
              <a:gd name="connsiteY0-42" fmla="*/ 44589 h 2739044"/>
              <a:gd name="connsiteX1-43" fmla="*/ 10185052 w 13058067"/>
              <a:gd name="connsiteY1-44" fmla="*/ 0 h 2739044"/>
              <a:gd name="connsiteX2-45" fmla="*/ 11594561 w 13058067"/>
              <a:gd name="connsiteY2-46" fmla="*/ 1357272 h 2739044"/>
              <a:gd name="connsiteX3-47" fmla="*/ 13058067 w 13058067"/>
              <a:gd name="connsiteY3-48" fmla="*/ 2739044 h 2739044"/>
              <a:gd name="connsiteX4-49" fmla="*/ 0 w 13058067"/>
              <a:gd name="connsiteY4-50" fmla="*/ 2715248 h 2739044"/>
              <a:gd name="connsiteX5" fmla="*/ 1025170 w 13058067"/>
              <a:gd name="connsiteY5" fmla="*/ 44589 h 2739044"/>
              <a:gd name="connsiteX0-51" fmla="*/ 1025170 w 13595398"/>
              <a:gd name="connsiteY0-52" fmla="*/ 44589 h 2739044"/>
              <a:gd name="connsiteX1-53" fmla="*/ 10185052 w 13595398"/>
              <a:gd name="connsiteY1-54" fmla="*/ 0 h 2739044"/>
              <a:gd name="connsiteX2-55" fmla="*/ 13595398 w 13595398"/>
              <a:gd name="connsiteY2-56" fmla="*/ 1310066 h 2739044"/>
              <a:gd name="connsiteX3-57" fmla="*/ 13058067 w 13595398"/>
              <a:gd name="connsiteY3-58" fmla="*/ 2739044 h 2739044"/>
              <a:gd name="connsiteX4-59" fmla="*/ 0 w 13595398"/>
              <a:gd name="connsiteY4-60" fmla="*/ 2715248 h 2739044"/>
              <a:gd name="connsiteX5-61" fmla="*/ 1025170 w 13595398"/>
              <a:gd name="connsiteY5-62" fmla="*/ 44589 h 2739044"/>
              <a:gd name="connsiteX0-63" fmla="*/ 1025170 w 13595398"/>
              <a:gd name="connsiteY0-64" fmla="*/ 44589 h 2715248"/>
              <a:gd name="connsiteX1-65" fmla="*/ 10185052 w 13595398"/>
              <a:gd name="connsiteY1-66" fmla="*/ 0 h 2715248"/>
              <a:gd name="connsiteX2-67" fmla="*/ 13595398 w 13595398"/>
              <a:gd name="connsiteY2-68" fmla="*/ 1310066 h 2715248"/>
              <a:gd name="connsiteX3-69" fmla="*/ 13112020 w 13595398"/>
              <a:gd name="connsiteY3-70" fmla="*/ 2569307 h 2715248"/>
              <a:gd name="connsiteX4-71" fmla="*/ 0 w 13595398"/>
              <a:gd name="connsiteY4-72" fmla="*/ 2715248 h 2715248"/>
              <a:gd name="connsiteX5-73" fmla="*/ 1025170 w 13595398"/>
              <a:gd name="connsiteY5-74" fmla="*/ 44589 h 2715248"/>
              <a:gd name="connsiteX0-75" fmla="*/ 1025170 w 13595398"/>
              <a:gd name="connsiteY0-76" fmla="*/ 44589 h 2747154"/>
              <a:gd name="connsiteX1-77" fmla="*/ 10185052 w 13595398"/>
              <a:gd name="connsiteY1-78" fmla="*/ 0 h 2747154"/>
              <a:gd name="connsiteX2-79" fmla="*/ 13595398 w 13595398"/>
              <a:gd name="connsiteY2-80" fmla="*/ 1310066 h 2747154"/>
              <a:gd name="connsiteX3-81" fmla="*/ 13043751 w 13595398"/>
              <a:gd name="connsiteY3-82" fmla="*/ 2747154 h 2747154"/>
              <a:gd name="connsiteX4-83" fmla="*/ 0 w 13595398"/>
              <a:gd name="connsiteY4-84" fmla="*/ 2715248 h 2747154"/>
              <a:gd name="connsiteX5-85" fmla="*/ 1025170 w 13595398"/>
              <a:gd name="connsiteY5-86" fmla="*/ 44589 h 2747154"/>
              <a:gd name="connsiteX0-87" fmla="*/ 1025170 w 13595398"/>
              <a:gd name="connsiteY0-88" fmla="*/ 44589 h 2715248"/>
              <a:gd name="connsiteX1-89" fmla="*/ 10185052 w 13595398"/>
              <a:gd name="connsiteY1-90" fmla="*/ 0 h 2715248"/>
              <a:gd name="connsiteX2-91" fmla="*/ 13595398 w 13595398"/>
              <a:gd name="connsiteY2-92" fmla="*/ 1310066 h 2715248"/>
              <a:gd name="connsiteX3-93" fmla="*/ 13098366 w 13595398"/>
              <a:gd name="connsiteY3-94" fmla="*/ 2604877 h 2715248"/>
              <a:gd name="connsiteX4-95" fmla="*/ 0 w 13595398"/>
              <a:gd name="connsiteY4-96" fmla="*/ 2715248 h 2715248"/>
              <a:gd name="connsiteX5-97" fmla="*/ 1025170 w 13595398"/>
              <a:gd name="connsiteY5-98" fmla="*/ 44589 h 2715248"/>
              <a:gd name="connsiteX0-99" fmla="*/ 1025170 w 13595398"/>
              <a:gd name="connsiteY0-100" fmla="*/ 44589 h 2723442"/>
              <a:gd name="connsiteX1-101" fmla="*/ 10185052 w 13595398"/>
              <a:gd name="connsiteY1-102" fmla="*/ 0 h 2723442"/>
              <a:gd name="connsiteX2-103" fmla="*/ 13595398 w 13595398"/>
              <a:gd name="connsiteY2-104" fmla="*/ 1310066 h 2723442"/>
              <a:gd name="connsiteX3-105" fmla="*/ 13052853 w 13595398"/>
              <a:gd name="connsiteY3-106" fmla="*/ 2723442 h 2723442"/>
              <a:gd name="connsiteX4-107" fmla="*/ 0 w 13595398"/>
              <a:gd name="connsiteY4-108" fmla="*/ 2715248 h 2723442"/>
              <a:gd name="connsiteX5-109" fmla="*/ 1025170 w 13595398"/>
              <a:gd name="connsiteY5-110" fmla="*/ 44589 h 2723442"/>
              <a:gd name="connsiteX0-111" fmla="*/ 1025170 w 13595398"/>
              <a:gd name="connsiteY0-112" fmla="*/ 44341 h 2723194"/>
              <a:gd name="connsiteX1-113" fmla="*/ 10406499 w 13595398"/>
              <a:gd name="connsiteY1-114" fmla="*/ 0 h 2723194"/>
              <a:gd name="connsiteX2-115" fmla="*/ 13595398 w 13595398"/>
              <a:gd name="connsiteY2-116" fmla="*/ 1309818 h 2723194"/>
              <a:gd name="connsiteX3-117" fmla="*/ 13052853 w 13595398"/>
              <a:gd name="connsiteY3-118" fmla="*/ 2723194 h 2723194"/>
              <a:gd name="connsiteX4-119" fmla="*/ 0 w 13595398"/>
              <a:gd name="connsiteY4-120" fmla="*/ 2715000 h 2723194"/>
              <a:gd name="connsiteX5-121" fmla="*/ 1025170 w 13595398"/>
              <a:gd name="connsiteY5-122" fmla="*/ 44341 h 2723194"/>
              <a:gd name="connsiteX0-123" fmla="*/ 1025170 w 13624074"/>
              <a:gd name="connsiteY0-124" fmla="*/ 44341 h 2723194"/>
              <a:gd name="connsiteX1-125" fmla="*/ 10406499 w 13624074"/>
              <a:gd name="connsiteY1-126" fmla="*/ 0 h 2723194"/>
              <a:gd name="connsiteX2-127" fmla="*/ 13624074 w 13624074"/>
              <a:gd name="connsiteY2-128" fmla="*/ 1235111 h 2723194"/>
              <a:gd name="connsiteX3-129" fmla="*/ 13052853 w 13624074"/>
              <a:gd name="connsiteY3-130" fmla="*/ 2723194 h 2723194"/>
              <a:gd name="connsiteX4-131" fmla="*/ 0 w 13624074"/>
              <a:gd name="connsiteY4-132" fmla="*/ 2715000 h 2723194"/>
              <a:gd name="connsiteX5-133" fmla="*/ 1025170 w 13624074"/>
              <a:gd name="connsiteY5-134" fmla="*/ 44341 h 2723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</a:cxnLst>
            <a:rect l="l" t="t" r="r" b="b"/>
            <a:pathLst>
              <a:path w="13624074" h="2723194">
                <a:moveTo>
                  <a:pt x="1025170" y="44341"/>
                </a:moveTo>
                <a:lnTo>
                  <a:pt x="10406499" y="0"/>
                </a:lnTo>
                <a:lnTo>
                  <a:pt x="13624074" y="1235111"/>
                </a:lnTo>
                <a:lnTo>
                  <a:pt x="13052853" y="2723194"/>
                </a:lnTo>
                <a:lnTo>
                  <a:pt x="0" y="2715000"/>
                </a:lnTo>
                <a:lnTo>
                  <a:pt x="1025170" y="44341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Freeform 52"/>
          <p:cNvSpPr/>
          <p:nvPr userDrawn="1"/>
        </p:nvSpPr>
        <p:spPr>
          <a:xfrm rot="-1260000">
            <a:off x="2659681" y="3340387"/>
            <a:ext cx="10002602" cy="770511"/>
          </a:xfrm>
          <a:custGeom>
            <a:avLst/>
            <a:gdLst>
              <a:gd name="connsiteX0" fmla="*/ 0 w 10017679"/>
              <a:gd name="connsiteY0" fmla="*/ 0 h 763723"/>
              <a:gd name="connsiteX1" fmla="*/ 10017679 w 10017679"/>
              <a:gd name="connsiteY1" fmla="*/ 0 h 763723"/>
              <a:gd name="connsiteX2" fmla="*/ 10017679 w 10017679"/>
              <a:gd name="connsiteY2" fmla="*/ 763723 h 763723"/>
              <a:gd name="connsiteX3" fmla="*/ 0 w 10017679"/>
              <a:gd name="connsiteY3" fmla="*/ 763723 h 763723"/>
              <a:gd name="connsiteX4" fmla="*/ 0 w 10017679"/>
              <a:gd name="connsiteY4" fmla="*/ 0 h 763723"/>
              <a:gd name="connsiteX0-1" fmla="*/ 0 w 10017679"/>
              <a:gd name="connsiteY0-2" fmla="*/ 0 h 763723"/>
              <a:gd name="connsiteX1-3" fmla="*/ 10017679 w 10017679"/>
              <a:gd name="connsiteY1-4" fmla="*/ 0 h 763723"/>
              <a:gd name="connsiteX2-5" fmla="*/ 9726277 w 10017679"/>
              <a:gd name="connsiteY2-6" fmla="*/ 706279 h 763723"/>
              <a:gd name="connsiteX3-7" fmla="*/ 0 w 10017679"/>
              <a:gd name="connsiteY3-8" fmla="*/ 763723 h 763723"/>
              <a:gd name="connsiteX4-9" fmla="*/ 0 w 10017679"/>
              <a:gd name="connsiteY4-10" fmla="*/ 0 h 763723"/>
              <a:gd name="connsiteX0-11" fmla="*/ 0 w 10017679"/>
              <a:gd name="connsiteY0-12" fmla="*/ 0 h 763723"/>
              <a:gd name="connsiteX1-13" fmla="*/ 10017679 w 10017679"/>
              <a:gd name="connsiteY1-14" fmla="*/ 0 h 763723"/>
              <a:gd name="connsiteX2-15" fmla="*/ 9708073 w 10017679"/>
              <a:gd name="connsiteY2-16" fmla="*/ 753704 h 763723"/>
              <a:gd name="connsiteX3-17" fmla="*/ 0 w 10017679"/>
              <a:gd name="connsiteY3-18" fmla="*/ 763723 h 763723"/>
              <a:gd name="connsiteX4-19" fmla="*/ 0 w 10017679"/>
              <a:gd name="connsiteY4-20" fmla="*/ 0 h 763723"/>
              <a:gd name="connsiteX0-21" fmla="*/ 0 w 9999997"/>
              <a:gd name="connsiteY0-22" fmla="*/ 6788 h 770511"/>
              <a:gd name="connsiteX1-23" fmla="*/ 9999997 w 9999997"/>
              <a:gd name="connsiteY1-24" fmla="*/ 0 h 770511"/>
              <a:gd name="connsiteX2-25" fmla="*/ 9708073 w 9999997"/>
              <a:gd name="connsiteY2-26" fmla="*/ 760492 h 770511"/>
              <a:gd name="connsiteX3-27" fmla="*/ 0 w 9999997"/>
              <a:gd name="connsiteY3-28" fmla="*/ 770511 h 770511"/>
              <a:gd name="connsiteX4-29" fmla="*/ 0 w 9999997"/>
              <a:gd name="connsiteY4-30" fmla="*/ 6788 h 770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99997" h="770511">
                <a:moveTo>
                  <a:pt x="0" y="6788"/>
                </a:moveTo>
                <a:lnTo>
                  <a:pt x="9999997" y="0"/>
                </a:lnTo>
                <a:lnTo>
                  <a:pt x="9708073" y="760492"/>
                </a:lnTo>
                <a:lnTo>
                  <a:pt x="0" y="770511"/>
                </a:lnTo>
                <a:lnTo>
                  <a:pt x="0" y="6788"/>
                </a:lnTo>
                <a:close/>
              </a:path>
            </a:pathLst>
          </a:custGeom>
          <a:solidFill>
            <a:srgbClr val="4140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4" name="Picture 53" descr="LenovoLockup-POS-Color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-1260000">
            <a:off x="566101" y="715838"/>
            <a:ext cx="3246140" cy="1365846"/>
          </a:xfrm>
          <a:prstGeom prst="rect">
            <a:avLst/>
          </a:prstGeom>
        </p:spPr>
      </p:pic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 rot="-1260000">
            <a:off x="2703319" y="3447161"/>
            <a:ext cx="9515694" cy="71391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单击此处编辑模板副标题样式</a:t>
            </a:r>
            <a:endParaRPr lang="en-US" dirty="0"/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207022" y="1899201"/>
            <a:ext cx="9795424" cy="197227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endParaRPr lang="en-US" dirty="0"/>
          </a:p>
        </p:txBody>
      </p:sp>
      <p:pic>
        <p:nvPicPr>
          <p:cNvPr id="58" name="Picture 57" descr="Kickoff2013-POS-Color.png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500745" y="4155123"/>
            <a:ext cx="3325652" cy="248944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926" y="6397009"/>
            <a:ext cx="2414601" cy="307777"/>
          </a:xfrm>
        </p:spPr>
        <p:txBody>
          <a:bodyPr/>
          <a:lstStyle/>
          <a:p>
            <a:r>
              <a:rPr lang="en-US" sz="1000" cap="all">
                <a:solidFill>
                  <a:srgbClr val="939598"/>
                </a:solidFill>
                <a:cs typeface="Arial" panose="020B0604020202020204" pitchFamily="34" charset="0"/>
              </a:rPr>
              <a:t>2013 LENOVO INTERNAL. All rights reserved.</a:t>
            </a:r>
            <a:endParaRPr lang="en-US" sz="1000" cap="all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19" y="2006600"/>
            <a:ext cx="7305640" cy="4851400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2552700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0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0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0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手动输入 13"/>
          <p:cNvSpPr/>
          <p:nvPr userDrawn="1"/>
        </p:nvSpPr>
        <p:spPr>
          <a:xfrm rot="5400000">
            <a:off x="952500" y="1047750"/>
            <a:ext cx="4857750" cy="6762750"/>
          </a:xfrm>
          <a:prstGeom prst="flowChartManualInpu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5181600" y="2000249"/>
            <a:ext cx="1384300" cy="4927601"/>
          </a:xfrm>
          <a:prstGeom prst="line">
            <a:avLst/>
          </a:prstGeom>
          <a:ln w="1016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2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/>
          <p:cNvSpPr/>
          <p:nvPr userDrawn="1"/>
        </p:nvSpPr>
        <p:spPr>
          <a:xfrm>
            <a:off x="0" y="836085"/>
            <a:ext cx="12192000" cy="5473700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200" dirty="0"/>
          </a:p>
        </p:txBody>
      </p:sp>
      <p:sp>
        <p:nvSpPr>
          <p:cNvPr id="3" name="TextBox 7"/>
          <p:cNvSpPr txBox="1"/>
          <p:nvPr userDrawn="1"/>
        </p:nvSpPr>
        <p:spPr>
          <a:xfrm>
            <a:off x="1" y="488951"/>
            <a:ext cx="4271433" cy="6667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735" b="1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038005-68AC-4B5F-8917-09C4DF7CFC44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83D0F-2275-4ECD-A1FA-5B378D7A50F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B55AA18-A7E3-4A71-84BB-93B7E0A304C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4D8215B-F8D1-4843-B680-EDDF5910E4E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4A78A4-ADBF-4504-86B5-7C235766A87F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E72-166A-41BE-9787-0E7D76CEA94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cs typeface="Arial" panose="020B060402020202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319" y="274955"/>
            <a:ext cx="8231744" cy="1143000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835" y="1239520"/>
            <a:ext cx="8231505" cy="4886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2015 LENOVO INTERNAL. ALL RIGHTS RESERVED.</a:t>
            </a:r>
            <a:endParaRPr lang="en-US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20204" pitchFamily="34" charset="0"/>
              <a:buChar char="-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image" Target="../media/image23.png"/><Relationship Id="rId31" Type="http://schemas.openxmlformats.org/officeDocument/2006/relationships/image" Target="../media/image26.jpeg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2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27.xml"/><Relationship Id="rId6" Type="http://schemas.openxmlformats.org/officeDocument/2006/relationships/tags" Target="../tags/tag8.xml"/><Relationship Id="rId5" Type="http://schemas.openxmlformats.org/officeDocument/2006/relationships/image" Target="../media/image46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3.xml"/><Relationship Id="rId5" Type="http://schemas.openxmlformats.org/officeDocument/2006/relationships/image" Target="../media/image46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4.xml"/><Relationship Id="rId1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.xml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8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50.png"/><Relationship Id="rId3" Type="http://schemas.openxmlformats.org/officeDocument/2006/relationships/tags" Target="../tags/tag17.xml"/><Relationship Id="rId2" Type="http://schemas.openxmlformats.org/officeDocument/2006/relationships/image" Target="../media/image49.png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19.xml"/><Relationship Id="rId5" Type="http://schemas.openxmlformats.org/officeDocument/2006/relationships/image" Target="../media/image54.png"/><Relationship Id="rId4" Type="http://schemas.openxmlformats.org/officeDocument/2006/relationships/image" Target="../media/image56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20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8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1.png"/><Relationship Id="rId1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1.xml"/><Relationship Id="rId1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3.xml"/><Relationship Id="rId1" Type="http://schemas.openxmlformats.org/officeDocument/2006/relationships/image" Target="../media/image4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 session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联想教育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174"/>
            <a:ext cx="12192000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3176" y="7939"/>
            <a:ext cx="0" cy="687070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130" y="1231114"/>
            <a:ext cx="7542398" cy="46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什么是</a:t>
            </a:r>
            <a:r>
              <a:rPr lang="en-US" altLang="zh-CN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session</a:t>
            </a:r>
            <a:endParaRPr lang="en-US" altLang="zh-CN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文本框 9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08960" y="2722880"/>
            <a:ext cx="824103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session是由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生成，存储在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服务器端的内存、缓存、数据库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等地方。客户端给服务端发送请求后，服务端会根据请求信息生成session，同时生成一个session_id，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通过cookie返回给客户端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，以便今后每次请求时都可以分辨你是谁；客户端再次向服务端发送请求时，会通过cookie将这个session_id发送给服务端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7700" y="1234516"/>
            <a:ext cx="1151259" cy="12458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2" y="2608108"/>
            <a:ext cx="1952167" cy="4237192"/>
          </a:xfrm>
          <a:prstGeom prst="rect">
            <a:avLst/>
          </a:prstGeom>
        </p:spPr>
      </p:pic>
      <p:sp>
        <p:nvSpPr>
          <p:cNvPr id="24" name="KSO_Shape"/>
          <p:cNvSpPr>
            <a:spLocks noChangeAspect="1"/>
          </p:cNvSpPr>
          <p:nvPr/>
        </p:nvSpPr>
        <p:spPr bwMode="auto">
          <a:xfrm>
            <a:off x="1957701" y="1231114"/>
            <a:ext cx="1434857" cy="1353877"/>
          </a:xfrm>
          <a:custGeom>
            <a:avLst/>
            <a:gdLst>
              <a:gd name="T0" fmla="*/ 1362577 w 3409"/>
              <a:gd name="T1" fmla="*/ 0 h 3216"/>
              <a:gd name="T2" fmla="*/ 1238994 w 3409"/>
              <a:gd name="T3" fmla="*/ 128869 h 3216"/>
              <a:gd name="T4" fmla="*/ 338532 w 3409"/>
              <a:gd name="T5" fmla="*/ 620579 h 3216"/>
              <a:gd name="T6" fmla="*/ 302091 w 3409"/>
              <a:gd name="T7" fmla="*/ 646458 h 3216"/>
              <a:gd name="T8" fmla="*/ 128336 w 3409"/>
              <a:gd name="T9" fmla="*/ 1570197 h 3216"/>
              <a:gd name="T10" fmla="*/ 1298145 w 3409"/>
              <a:gd name="T11" fmla="*/ 1152428 h 3216"/>
              <a:gd name="T12" fmla="*/ 1426481 w 3409"/>
              <a:gd name="T13" fmla="*/ 1634632 h 3216"/>
              <a:gd name="T14" fmla="*/ 1362577 w 3409"/>
              <a:gd name="T15" fmla="*/ 1698538 h 3216"/>
              <a:gd name="T16" fmla="*/ 0 w 3409"/>
              <a:gd name="T17" fmla="*/ 1698538 h 3216"/>
              <a:gd name="T18" fmla="*/ 0 w 3409"/>
              <a:gd name="T19" fmla="*/ 574102 h 3216"/>
              <a:gd name="T20" fmla="*/ 7922 w 3409"/>
              <a:gd name="T21" fmla="*/ 543469 h 3216"/>
              <a:gd name="T22" fmla="*/ 303147 w 3409"/>
              <a:gd name="T23" fmla="*/ 0 h 3216"/>
              <a:gd name="T24" fmla="*/ 214421 w 3409"/>
              <a:gd name="T25" fmla="*/ 1143978 h 3216"/>
              <a:gd name="T26" fmla="*/ 371804 w 3409"/>
              <a:gd name="T27" fmla="*/ 1037819 h 3216"/>
              <a:gd name="T28" fmla="*/ 424617 w 3409"/>
              <a:gd name="T29" fmla="*/ 1292917 h 3216"/>
              <a:gd name="T30" fmla="*/ 414054 w 3409"/>
              <a:gd name="T31" fmla="*/ 1375309 h 3216"/>
              <a:gd name="T32" fmla="*/ 649072 w 3409"/>
              <a:gd name="T33" fmla="*/ 1408054 h 3216"/>
              <a:gd name="T34" fmla="*/ 908913 w 3409"/>
              <a:gd name="T35" fmla="*/ 1447666 h 3216"/>
              <a:gd name="T36" fmla="*/ 742552 w 3409"/>
              <a:gd name="T37" fmla="*/ 1344676 h 3216"/>
              <a:gd name="T38" fmla="*/ 592034 w 3409"/>
              <a:gd name="T39" fmla="*/ 1330416 h 3216"/>
              <a:gd name="T40" fmla="*/ 604181 w 3409"/>
              <a:gd name="T41" fmla="*/ 1279185 h 3216"/>
              <a:gd name="T42" fmla="*/ 665973 w 3409"/>
              <a:gd name="T43" fmla="*/ 1070565 h 3216"/>
              <a:gd name="T44" fmla="*/ 433067 w 3409"/>
              <a:gd name="T45" fmla="*/ 1185702 h 3216"/>
              <a:gd name="T46" fmla="*/ 474261 w 3409"/>
              <a:gd name="T47" fmla="*/ 954899 h 3216"/>
              <a:gd name="T48" fmla="*/ 354904 w 3409"/>
              <a:gd name="T49" fmla="*/ 173234 h 3216"/>
              <a:gd name="T50" fmla="*/ 281494 w 3409"/>
              <a:gd name="T51" fmla="*/ 577799 h 3216"/>
              <a:gd name="T52" fmla="*/ 960669 w 3409"/>
              <a:gd name="T53" fmla="*/ 921626 h 3216"/>
              <a:gd name="T54" fmla="*/ 931622 w 3409"/>
              <a:gd name="T55" fmla="*/ 1204716 h 3216"/>
              <a:gd name="T56" fmla="*/ 946410 w 3409"/>
              <a:gd name="T57" fmla="*/ 1309818 h 3216"/>
              <a:gd name="T58" fmla="*/ 1019292 w 3409"/>
              <a:gd name="T59" fmla="*/ 1256474 h 3216"/>
              <a:gd name="T60" fmla="*/ 960669 w 3409"/>
              <a:gd name="T61" fmla="*/ 921626 h 3216"/>
              <a:gd name="T62" fmla="*/ 1629283 w 3409"/>
              <a:gd name="T63" fmla="*/ 193304 h 3216"/>
              <a:gd name="T64" fmla="*/ 1383702 w 3409"/>
              <a:gd name="T65" fmla="*/ 199642 h 3216"/>
              <a:gd name="T66" fmla="*/ 1647767 w 3409"/>
              <a:gd name="T67" fmla="*/ 353862 h 3216"/>
              <a:gd name="T68" fmla="*/ 1476653 w 3409"/>
              <a:gd name="T69" fmla="*/ 773743 h 3216"/>
              <a:gd name="T70" fmla="*/ 1793003 w 3409"/>
              <a:gd name="T71" fmla="*/ 366538 h 3216"/>
              <a:gd name="T72" fmla="*/ 1770294 w 3409"/>
              <a:gd name="T73" fmla="*/ 314251 h 3216"/>
              <a:gd name="T74" fmla="*/ 1352014 w 3409"/>
              <a:gd name="T75" fmla="*/ 252985 h 3216"/>
              <a:gd name="T76" fmla="*/ 1255894 w 3409"/>
              <a:gd name="T77" fmla="*/ 1023559 h 3216"/>
              <a:gd name="T78" fmla="*/ 1352014 w 3409"/>
              <a:gd name="T79" fmla="*/ 252985 h 321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409" h="3216">
                <a:moveTo>
                  <a:pt x="646" y="0"/>
                </a:moveTo>
                <a:cubicBezTo>
                  <a:pt x="2580" y="0"/>
                  <a:pt x="2580" y="0"/>
                  <a:pt x="2580" y="0"/>
                </a:cubicBezTo>
                <a:cubicBezTo>
                  <a:pt x="2701" y="0"/>
                  <a:pt x="2701" y="0"/>
                  <a:pt x="2701" y="0"/>
                </a:cubicBezTo>
                <a:cubicBezTo>
                  <a:pt x="2346" y="244"/>
                  <a:pt x="2346" y="244"/>
                  <a:pt x="2346" y="244"/>
                </a:cubicBezTo>
                <a:cubicBezTo>
                  <a:pt x="810" y="244"/>
                  <a:pt x="810" y="244"/>
                  <a:pt x="810" y="244"/>
                </a:cubicBezTo>
                <a:cubicBezTo>
                  <a:pt x="641" y="1175"/>
                  <a:pt x="641" y="1175"/>
                  <a:pt x="641" y="1175"/>
                </a:cubicBezTo>
                <a:cubicBezTo>
                  <a:pt x="630" y="1234"/>
                  <a:pt x="630" y="1234"/>
                  <a:pt x="630" y="1234"/>
                </a:cubicBezTo>
                <a:cubicBezTo>
                  <a:pt x="572" y="1224"/>
                  <a:pt x="572" y="1224"/>
                  <a:pt x="572" y="1224"/>
                </a:cubicBezTo>
                <a:cubicBezTo>
                  <a:pt x="243" y="1169"/>
                  <a:pt x="243" y="1169"/>
                  <a:pt x="243" y="1169"/>
                </a:cubicBezTo>
                <a:cubicBezTo>
                  <a:pt x="243" y="2973"/>
                  <a:pt x="243" y="2973"/>
                  <a:pt x="243" y="2973"/>
                </a:cubicBezTo>
                <a:cubicBezTo>
                  <a:pt x="2458" y="2973"/>
                  <a:pt x="2458" y="2973"/>
                  <a:pt x="2458" y="2973"/>
                </a:cubicBezTo>
                <a:cubicBezTo>
                  <a:pt x="2458" y="2182"/>
                  <a:pt x="2458" y="2182"/>
                  <a:pt x="2458" y="2182"/>
                </a:cubicBezTo>
                <a:cubicBezTo>
                  <a:pt x="2701" y="1862"/>
                  <a:pt x="2701" y="1862"/>
                  <a:pt x="2701" y="1862"/>
                </a:cubicBezTo>
                <a:cubicBezTo>
                  <a:pt x="2701" y="3095"/>
                  <a:pt x="2701" y="3095"/>
                  <a:pt x="2701" y="3095"/>
                </a:cubicBezTo>
                <a:cubicBezTo>
                  <a:pt x="2701" y="3216"/>
                  <a:pt x="2701" y="3216"/>
                  <a:pt x="2701" y="3216"/>
                </a:cubicBezTo>
                <a:cubicBezTo>
                  <a:pt x="2580" y="3216"/>
                  <a:pt x="2580" y="3216"/>
                  <a:pt x="2580" y="3216"/>
                </a:cubicBezTo>
                <a:cubicBezTo>
                  <a:pt x="122" y="3216"/>
                  <a:pt x="122" y="3216"/>
                  <a:pt x="122" y="3216"/>
                </a:cubicBezTo>
                <a:cubicBezTo>
                  <a:pt x="0" y="3216"/>
                  <a:pt x="0" y="3216"/>
                  <a:pt x="0" y="3216"/>
                </a:cubicBezTo>
                <a:cubicBezTo>
                  <a:pt x="0" y="3095"/>
                  <a:pt x="0" y="3095"/>
                  <a:pt x="0" y="3095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057"/>
                  <a:pt x="0" y="1057"/>
                  <a:pt x="0" y="1057"/>
                </a:cubicBezTo>
                <a:cubicBezTo>
                  <a:pt x="15" y="1029"/>
                  <a:pt x="15" y="1029"/>
                  <a:pt x="15" y="1029"/>
                </a:cubicBezTo>
                <a:cubicBezTo>
                  <a:pt x="539" y="64"/>
                  <a:pt x="539" y="64"/>
                  <a:pt x="539" y="64"/>
                </a:cubicBezTo>
                <a:cubicBezTo>
                  <a:pt x="574" y="0"/>
                  <a:pt x="574" y="0"/>
                  <a:pt x="574" y="0"/>
                </a:cubicBezTo>
                <a:cubicBezTo>
                  <a:pt x="646" y="0"/>
                  <a:pt x="646" y="0"/>
                  <a:pt x="646" y="0"/>
                </a:cubicBezTo>
                <a:close/>
                <a:moveTo>
                  <a:pt x="406" y="2166"/>
                </a:moveTo>
                <a:cubicBezTo>
                  <a:pt x="567" y="2251"/>
                  <a:pt x="567" y="2251"/>
                  <a:pt x="567" y="2251"/>
                </a:cubicBezTo>
                <a:cubicBezTo>
                  <a:pt x="572" y="2241"/>
                  <a:pt x="717" y="1843"/>
                  <a:pt x="704" y="1965"/>
                </a:cubicBezTo>
                <a:cubicBezTo>
                  <a:pt x="692" y="2084"/>
                  <a:pt x="615" y="2249"/>
                  <a:pt x="647" y="2358"/>
                </a:cubicBezTo>
                <a:cubicBezTo>
                  <a:pt x="670" y="2436"/>
                  <a:pt x="719" y="2473"/>
                  <a:pt x="804" y="2448"/>
                </a:cubicBezTo>
                <a:cubicBezTo>
                  <a:pt x="839" y="2438"/>
                  <a:pt x="880" y="2419"/>
                  <a:pt x="923" y="2395"/>
                </a:cubicBezTo>
                <a:cubicBezTo>
                  <a:pt x="858" y="2470"/>
                  <a:pt x="802" y="2543"/>
                  <a:pt x="784" y="2604"/>
                </a:cubicBezTo>
                <a:cubicBezTo>
                  <a:pt x="758" y="2691"/>
                  <a:pt x="781" y="2756"/>
                  <a:pt x="879" y="2785"/>
                </a:cubicBezTo>
                <a:cubicBezTo>
                  <a:pt x="1012" y="2824"/>
                  <a:pt x="1133" y="2736"/>
                  <a:pt x="1229" y="2666"/>
                </a:cubicBezTo>
                <a:cubicBezTo>
                  <a:pt x="1239" y="2658"/>
                  <a:pt x="1248" y="2651"/>
                  <a:pt x="1257" y="2645"/>
                </a:cubicBezTo>
                <a:cubicBezTo>
                  <a:pt x="1367" y="2786"/>
                  <a:pt x="1720" y="2741"/>
                  <a:pt x="1721" y="2741"/>
                </a:cubicBezTo>
                <a:cubicBezTo>
                  <a:pt x="1698" y="2560"/>
                  <a:pt x="1698" y="2560"/>
                  <a:pt x="1698" y="2560"/>
                </a:cubicBezTo>
                <a:cubicBezTo>
                  <a:pt x="1697" y="2560"/>
                  <a:pt x="1415" y="2596"/>
                  <a:pt x="1406" y="2546"/>
                </a:cubicBezTo>
                <a:cubicBezTo>
                  <a:pt x="1388" y="2453"/>
                  <a:pt x="1337" y="2426"/>
                  <a:pt x="1262" y="2440"/>
                </a:cubicBezTo>
                <a:cubicBezTo>
                  <a:pt x="1216" y="2449"/>
                  <a:pt x="1172" y="2481"/>
                  <a:pt x="1121" y="2519"/>
                </a:cubicBezTo>
                <a:cubicBezTo>
                  <a:pt x="1079" y="2549"/>
                  <a:pt x="1030" y="2585"/>
                  <a:pt x="988" y="2602"/>
                </a:cubicBezTo>
                <a:cubicBezTo>
                  <a:pt x="1024" y="2552"/>
                  <a:pt x="1085" y="2486"/>
                  <a:pt x="1144" y="2422"/>
                </a:cubicBezTo>
                <a:cubicBezTo>
                  <a:pt x="1232" y="2326"/>
                  <a:pt x="1316" y="2235"/>
                  <a:pt x="1334" y="2167"/>
                </a:cubicBezTo>
                <a:cubicBezTo>
                  <a:pt x="1354" y="2089"/>
                  <a:pt x="1327" y="2045"/>
                  <a:pt x="1261" y="2027"/>
                </a:cubicBezTo>
                <a:cubicBezTo>
                  <a:pt x="1195" y="2010"/>
                  <a:pt x="1095" y="2074"/>
                  <a:pt x="984" y="2145"/>
                </a:cubicBezTo>
                <a:cubicBezTo>
                  <a:pt x="928" y="2181"/>
                  <a:pt x="869" y="2218"/>
                  <a:pt x="820" y="2245"/>
                </a:cubicBezTo>
                <a:cubicBezTo>
                  <a:pt x="826" y="2173"/>
                  <a:pt x="849" y="2064"/>
                  <a:pt x="868" y="1971"/>
                </a:cubicBezTo>
                <a:cubicBezTo>
                  <a:pt x="882" y="1905"/>
                  <a:pt x="894" y="1846"/>
                  <a:pt x="898" y="1808"/>
                </a:cubicBezTo>
                <a:cubicBezTo>
                  <a:pt x="990" y="1069"/>
                  <a:pt x="408" y="2163"/>
                  <a:pt x="406" y="2166"/>
                </a:cubicBezTo>
                <a:close/>
                <a:moveTo>
                  <a:pt x="672" y="328"/>
                </a:moveTo>
                <a:cubicBezTo>
                  <a:pt x="279" y="1052"/>
                  <a:pt x="279" y="1052"/>
                  <a:pt x="279" y="1052"/>
                </a:cubicBezTo>
                <a:cubicBezTo>
                  <a:pt x="533" y="1094"/>
                  <a:pt x="533" y="1094"/>
                  <a:pt x="533" y="1094"/>
                </a:cubicBezTo>
                <a:cubicBezTo>
                  <a:pt x="672" y="328"/>
                  <a:pt x="672" y="328"/>
                  <a:pt x="672" y="328"/>
                </a:cubicBezTo>
                <a:close/>
                <a:moveTo>
                  <a:pt x="1819" y="1745"/>
                </a:moveTo>
                <a:cubicBezTo>
                  <a:pt x="1730" y="2262"/>
                  <a:pt x="1730" y="2262"/>
                  <a:pt x="1730" y="2262"/>
                </a:cubicBezTo>
                <a:cubicBezTo>
                  <a:pt x="1764" y="2281"/>
                  <a:pt x="1764" y="2281"/>
                  <a:pt x="1764" y="2281"/>
                </a:cubicBezTo>
                <a:cubicBezTo>
                  <a:pt x="1723" y="2439"/>
                  <a:pt x="1723" y="2439"/>
                  <a:pt x="1723" y="2439"/>
                </a:cubicBezTo>
                <a:cubicBezTo>
                  <a:pt x="1792" y="2480"/>
                  <a:pt x="1792" y="2480"/>
                  <a:pt x="1792" y="2480"/>
                </a:cubicBezTo>
                <a:cubicBezTo>
                  <a:pt x="1905" y="2364"/>
                  <a:pt x="1905" y="2364"/>
                  <a:pt x="1905" y="2364"/>
                </a:cubicBezTo>
                <a:cubicBezTo>
                  <a:pt x="1930" y="2379"/>
                  <a:pt x="1930" y="2379"/>
                  <a:pt x="1930" y="2379"/>
                </a:cubicBezTo>
                <a:cubicBezTo>
                  <a:pt x="2319" y="2038"/>
                  <a:pt x="2319" y="2038"/>
                  <a:pt x="2319" y="2038"/>
                </a:cubicBezTo>
                <a:cubicBezTo>
                  <a:pt x="1819" y="1745"/>
                  <a:pt x="1819" y="1745"/>
                  <a:pt x="1819" y="1745"/>
                </a:cubicBezTo>
                <a:close/>
                <a:moveTo>
                  <a:pt x="3094" y="444"/>
                </a:moveTo>
                <a:cubicBezTo>
                  <a:pt x="3085" y="366"/>
                  <a:pt x="3085" y="366"/>
                  <a:pt x="3085" y="366"/>
                </a:cubicBezTo>
                <a:cubicBezTo>
                  <a:pt x="2885" y="248"/>
                  <a:pt x="2885" y="248"/>
                  <a:pt x="2885" y="248"/>
                </a:cubicBezTo>
                <a:cubicBezTo>
                  <a:pt x="2620" y="378"/>
                  <a:pt x="2620" y="378"/>
                  <a:pt x="2620" y="378"/>
                </a:cubicBezTo>
                <a:cubicBezTo>
                  <a:pt x="2848" y="511"/>
                  <a:pt x="2848" y="511"/>
                  <a:pt x="2848" y="511"/>
                </a:cubicBezTo>
                <a:cubicBezTo>
                  <a:pt x="3120" y="670"/>
                  <a:pt x="3120" y="670"/>
                  <a:pt x="3120" y="670"/>
                </a:cubicBezTo>
                <a:cubicBezTo>
                  <a:pt x="3201" y="718"/>
                  <a:pt x="3201" y="718"/>
                  <a:pt x="3201" y="718"/>
                </a:cubicBezTo>
                <a:cubicBezTo>
                  <a:pt x="3126" y="1003"/>
                  <a:pt x="2993" y="1253"/>
                  <a:pt x="2796" y="1465"/>
                </a:cubicBezTo>
                <a:cubicBezTo>
                  <a:pt x="2929" y="1589"/>
                  <a:pt x="2929" y="1589"/>
                  <a:pt x="2929" y="1589"/>
                </a:cubicBezTo>
                <a:cubicBezTo>
                  <a:pt x="3163" y="1336"/>
                  <a:pt x="3316" y="1037"/>
                  <a:pt x="3395" y="694"/>
                </a:cubicBezTo>
                <a:cubicBezTo>
                  <a:pt x="3409" y="629"/>
                  <a:pt x="3409" y="629"/>
                  <a:pt x="3409" y="629"/>
                </a:cubicBezTo>
                <a:cubicBezTo>
                  <a:pt x="3352" y="595"/>
                  <a:pt x="3352" y="595"/>
                  <a:pt x="3352" y="595"/>
                </a:cubicBezTo>
                <a:cubicBezTo>
                  <a:pt x="3094" y="444"/>
                  <a:pt x="3094" y="444"/>
                  <a:pt x="3094" y="444"/>
                </a:cubicBezTo>
                <a:close/>
                <a:moveTo>
                  <a:pt x="2560" y="479"/>
                </a:moveTo>
                <a:cubicBezTo>
                  <a:pt x="2250" y="824"/>
                  <a:pt x="2026" y="1215"/>
                  <a:pt x="1878" y="1645"/>
                </a:cubicBezTo>
                <a:cubicBezTo>
                  <a:pt x="2044" y="1743"/>
                  <a:pt x="2211" y="1841"/>
                  <a:pt x="2378" y="1938"/>
                </a:cubicBezTo>
                <a:cubicBezTo>
                  <a:pt x="2664" y="1579"/>
                  <a:pt x="2893" y="1191"/>
                  <a:pt x="3060" y="772"/>
                </a:cubicBezTo>
                <a:cubicBezTo>
                  <a:pt x="2894" y="675"/>
                  <a:pt x="2727" y="577"/>
                  <a:pt x="2560" y="4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174"/>
            <a:ext cx="12192000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3176" y="7939"/>
            <a:ext cx="0" cy="687070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130" y="1231114"/>
            <a:ext cx="7542398" cy="46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什么是</a:t>
            </a:r>
            <a:r>
              <a:rPr lang="en-US" altLang="zh-CN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session</a:t>
            </a:r>
            <a:endParaRPr lang="en-US" altLang="zh-CN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文本框 9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08960" y="2722880"/>
            <a:ext cx="824103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</a:defRPr>
            </a:lvl9pPr>
          </a:lstStyle>
          <a:p>
            <a:pPr>
              <a:lnSpc>
                <a:spcPct val="20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ssion是指从我们打开一个网站开始至我们关闭浏览器一系列的请求过程。比如我们打开淘宝网站，淘宝网站的服务器就会为我们创建并保存一个会话对象，会话对象里有用户的一些信息，比如我们登陆之后，会话中就保存着我们的账号信息。会话有一定的生命周期，当我们长时间（超过会话有效期）没有访问该网站或者关闭浏览器，服务器就会删掉该会话对象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57700" y="1234516"/>
            <a:ext cx="1151259" cy="12458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2" y="2608108"/>
            <a:ext cx="1952167" cy="4237192"/>
          </a:xfrm>
          <a:prstGeom prst="rect">
            <a:avLst/>
          </a:prstGeom>
        </p:spPr>
      </p:pic>
      <p:sp>
        <p:nvSpPr>
          <p:cNvPr id="24" name="KSO_Shape"/>
          <p:cNvSpPr>
            <a:spLocks noChangeAspect="1"/>
          </p:cNvSpPr>
          <p:nvPr/>
        </p:nvSpPr>
        <p:spPr bwMode="auto">
          <a:xfrm>
            <a:off x="1957701" y="1231114"/>
            <a:ext cx="1434857" cy="1353877"/>
          </a:xfrm>
          <a:custGeom>
            <a:avLst/>
            <a:gdLst>
              <a:gd name="T0" fmla="*/ 1362577 w 3409"/>
              <a:gd name="T1" fmla="*/ 0 h 3216"/>
              <a:gd name="T2" fmla="*/ 1238994 w 3409"/>
              <a:gd name="T3" fmla="*/ 128869 h 3216"/>
              <a:gd name="T4" fmla="*/ 338532 w 3409"/>
              <a:gd name="T5" fmla="*/ 620579 h 3216"/>
              <a:gd name="T6" fmla="*/ 302091 w 3409"/>
              <a:gd name="T7" fmla="*/ 646458 h 3216"/>
              <a:gd name="T8" fmla="*/ 128336 w 3409"/>
              <a:gd name="T9" fmla="*/ 1570197 h 3216"/>
              <a:gd name="T10" fmla="*/ 1298145 w 3409"/>
              <a:gd name="T11" fmla="*/ 1152428 h 3216"/>
              <a:gd name="T12" fmla="*/ 1426481 w 3409"/>
              <a:gd name="T13" fmla="*/ 1634632 h 3216"/>
              <a:gd name="T14" fmla="*/ 1362577 w 3409"/>
              <a:gd name="T15" fmla="*/ 1698538 h 3216"/>
              <a:gd name="T16" fmla="*/ 0 w 3409"/>
              <a:gd name="T17" fmla="*/ 1698538 h 3216"/>
              <a:gd name="T18" fmla="*/ 0 w 3409"/>
              <a:gd name="T19" fmla="*/ 574102 h 3216"/>
              <a:gd name="T20" fmla="*/ 7922 w 3409"/>
              <a:gd name="T21" fmla="*/ 543469 h 3216"/>
              <a:gd name="T22" fmla="*/ 303147 w 3409"/>
              <a:gd name="T23" fmla="*/ 0 h 3216"/>
              <a:gd name="T24" fmla="*/ 214421 w 3409"/>
              <a:gd name="T25" fmla="*/ 1143978 h 3216"/>
              <a:gd name="T26" fmla="*/ 371804 w 3409"/>
              <a:gd name="T27" fmla="*/ 1037819 h 3216"/>
              <a:gd name="T28" fmla="*/ 424617 w 3409"/>
              <a:gd name="T29" fmla="*/ 1292917 h 3216"/>
              <a:gd name="T30" fmla="*/ 414054 w 3409"/>
              <a:gd name="T31" fmla="*/ 1375309 h 3216"/>
              <a:gd name="T32" fmla="*/ 649072 w 3409"/>
              <a:gd name="T33" fmla="*/ 1408054 h 3216"/>
              <a:gd name="T34" fmla="*/ 908913 w 3409"/>
              <a:gd name="T35" fmla="*/ 1447666 h 3216"/>
              <a:gd name="T36" fmla="*/ 742552 w 3409"/>
              <a:gd name="T37" fmla="*/ 1344676 h 3216"/>
              <a:gd name="T38" fmla="*/ 592034 w 3409"/>
              <a:gd name="T39" fmla="*/ 1330416 h 3216"/>
              <a:gd name="T40" fmla="*/ 604181 w 3409"/>
              <a:gd name="T41" fmla="*/ 1279185 h 3216"/>
              <a:gd name="T42" fmla="*/ 665973 w 3409"/>
              <a:gd name="T43" fmla="*/ 1070565 h 3216"/>
              <a:gd name="T44" fmla="*/ 433067 w 3409"/>
              <a:gd name="T45" fmla="*/ 1185702 h 3216"/>
              <a:gd name="T46" fmla="*/ 474261 w 3409"/>
              <a:gd name="T47" fmla="*/ 954899 h 3216"/>
              <a:gd name="T48" fmla="*/ 354904 w 3409"/>
              <a:gd name="T49" fmla="*/ 173234 h 3216"/>
              <a:gd name="T50" fmla="*/ 281494 w 3409"/>
              <a:gd name="T51" fmla="*/ 577799 h 3216"/>
              <a:gd name="T52" fmla="*/ 960669 w 3409"/>
              <a:gd name="T53" fmla="*/ 921626 h 3216"/>
              <a:gd name="T54" fmla="*/ 931622 w 3409"/>
              <a:gd name="T55" fmla="*/ 1204716 h 3216"/>
              <a:gd name="T56" fmla="*/ 946410 w 3409"/>
              <a:gd name="T57" fmla="*/ 1309818 h 3216"/>
              <a:gd name="T58" fmla="*/ 1019292 w 3409"/>
              <a:gd name="T59" fmla="*/ 1256474 h 3216"/>
              <a:gd name="T60" fmla="*/ 960669 w 3409"/>
              <a:gd name="T61" fmla="*/ 921626 h 3216"/>
              <a:gd name="T62" fmla="*/ 1629283 w 3409"/>
              <a:gd name="T63" fmla="*/ 193304 h 3216"/>
              <a:gd name="T64" fmla="*/ 1383702 w 3409"/>
              <a:gd name="T65" fmla="*/ 199642 h 3216"/>
              <a:gd name="T66" fmla="*/ 1647767 w 3409"/>
              <a:gd name="T67" fmla="*/ 353862 h 3216"/>
              <a:gd name="T68" fmla="*/ 1476653 w 3409"/>
              <a:gd name="T69" fmla="*/ 773743 h 3216"/>
              <a:gd name="T70" fmla="*/ 1793003 w 3409"/>
              <a:gd name="T71" fmla="*/ 366538 h 3216"/>
              <a:gd name="T72" fmla="*/ 1770294 w 3409"/>
              <a:gd name="T73" fmla="*/ 314251 h 3216"/>
              <a:gd name="T74" fmla="*/ 1352014 w 3409"/>
              <a:gd name="T75" fmla="*/ 252985 h 3216"/>
              <a:gd name="T76" fmla="*/ 1255894 w 3409"/>
              <a:gd name="T77" fmla="*/ 1023559 h 3216"/>
              <a:gd name="T78" fmla="*/ 1352014 w 3409"/>
              <a:gd name="T79" fmla="*/ 252985 h 321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409" h="3216">
                <a:moveTo>
                  <a:pt x="646" y="0"/>
                </a:moveTo>
                <a:cubicBezTo>
                  <a:pt x="2580" y="0"/>
                  <a:pt x="2580" y="0"/>
                  <a:pt x="2580" y="0"/>
                </a:cubicBezTo>
                <a:cubicBezTo>
                  <a:pt x="2701" y="0"/>
                  <a:pt x="2701" y="0"/>
                  <a:pt x="2701" y="0"/>
                </a:cubicBezTo>
                <a:cubicBezTo>
                  <a:pt x="2346" y="244"/>
                  <a:pt x="2346" y="244"/>
                  <a:pt x="2346" y="244"/>
                </a:cubicBezTo>
                <a:cubicBezTo>
                  <a:pt x="810" y="244"/>
                  <a:pt x="810" y="244"/>
                  <a:pt x="810" y="244"/>
                </a:cubicBezTo>
                <a:cubicBezTo>
                  <a:pt x="641" y="1175"/>
                  <a:pt x="641" y="1175"/>
                  <a:pt x="641" y="1175"/>
                </a:cubicBezTo>
                <a:cubicBezTo>
                  <a:pt x="630" y="1234"/>
                  <a:pt x="630" y="1234"/>
                  <a:pt x="630" y="1234"/>
                </a:cubicBezTo>
                <a:cubicBezTo>
                  <a:pt x="572" y="1224"/>
                  <a:pt x="572" y="1224"/>
                  <a:pt x="572" y="1224"/>
                </a:cubicBezTo>
                <a:cubicBezTo>
                  <a:pt x="243" y="1169"/>
                  <a:pt x="243" y="1169"/>
                  <a:pt x="243" y="1169"/>
                </a:cubicBezTo>
                <a:cubicBezTo>
                  <a:pt x="243" y="2973"/>
                  <a:pt x="243" y="2973"/>
                  <a:pt x="243" y="2973"/>
                </a:cubicBezTo>
                <a:cubicBezTo>
                  <a:pt x="2458" y="2973"/>
                  <a:pt x="2458" y="2973"/>
                  <a:pt x="2458" y="2973"/>
                </a:cubicBezTo>
                <a:cubicBezTo>
                  <a:pt x="2458" y="2182"/>
                  <a:pt x="2458" y="2182"/>
                  <a:pt x="2458" y="2182"/>
                </a:cubicBezTo>
                <a:cubicBezTo>
                  <a:pt x="2701" y="1862"/>
                  <a:pt x="2701" y="1862"/>
                  <a:pt x="2701" y="1862"/>
                </a:cubicBezTo>
                <a:cubicBezTo>
                  <a:pt x="2701" y="3095"/>
                  <a:pt x="2701" y="3095"/>
                  <a:pt x="2701" y="3095"/>
                </a:cubicBezTo>
                <a:cubicBezTo>
                  <a:pt x="2701" y="3216"/>
                  <a:pt x="2701" y="3216"/>
                  <a:pt x="2701" y="3216"/>
                </a:cubicBezTo>
                <a:cubicBezTo>
                  <a:pt x="2580" y="3216"/>
                  <a:pt x="2580" y="3216"/>
                  <a:pt x="2580" y="3216"/>
                </a:cubicBezTo>
                <a:cubicBezTo>
                  <a:pt x="122" y="3216"/>
                  <a:pt x="122" y="3216"/>
                  <a:pt x="122" y="3216"/>
                </a:cubicBezTo>
                <a:cubicBezTo>
                  <a:pt x="0" y="3216"/>
                  <a:pt x="0" y="3216"/>
                  <a:pt x="0" y="3216"/>
                </a:cubicBezTo>
                <a:cubicBezTo>
                  <a:pt x="0" y="3095"/>
                  <a:pt x="0" y="3095"/>
                  <a:pt x="0" y="3095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057"/>
                  <a:pt x="0" y="1057"/>
                  <a:pt x="0" y="1057"/>
                </a:cubicBezTo>
                <a:cubicBezTo>
                  <a:pt x="15" y="1029"/>
                  <a:pt x="15" y="1029"/>
                  <a:pt x="15" y="1029"/>
                </a:cubicBezTo>
                <a:cubicBezTo>
                  <a:pt x="539" y="64"/>
                  <a:pt x="539" y="64"/>
                  <a:pt x="539" y="64"/>
                </a:cubicBezTo>
                <a:cubicBezTo>
                  <a:pt x="574" y="0"/>
                  <a:pt x="574" y="0"/>
                  <a:pt x="574" y="0"/>
                </a:cubicBezTo>
                <a:cubicBezTo>
                  <a:pt x="646" y="0"/>
                  <a:pt x="646" y="0"/>
                  <a:pt x="646" y="0"/>
                </a:cubicBezTo>
                <a:close/>
                <a:moveTo>
                  <a:pt x="406" y="2166"/>
                </a:moveTo>
                <a:cubicBezTo>
                  <a:pt x="567" y="2251"/>
                  <a:pt x="567" y="2251"/>
                  <a:pt x="567" y="2251"/>
                </a:cubicBezTo>
                <a:cubicBezTo>
                  <a:pt x="572" y="2241"/>
                  <a:pt x="717" y="1843"/>
                  <a:pt x="704" y="1965"/>
                </a:cubicBezTo>
                <a:cubicBezTo>
                  <a:pt x="692" y="2084"/>
                  <a:pt x="615" y="2249"/>
                  <a:pt x="647" y="2358"/>
                </a:cubicBezTo>
                <a:cubicBezTo>
                  <a:pt x="670" y="2436"/>
                  <a:pt x="719" y="2473"/>
                  <a:pt x="804" y="2448"/>
                </a:cubicBezTo>
                <a:cubicBezTo>
                  <a:pt x="839" y="2438"/>
                  <a:pt x="880" y="2419"/>
                  <a:pt x="923" y="2395"/>
                </a:cubicBezTo>
                <a:cubicBezTo>
                  <a:pt x="858" y="2470"/>
                  <a:pt x="802" y="2543"/>
                  <a:pt x="784" y="2604"/>
                </a:cubicBezTo>
                <a:cubicBezTo>
                  <a:pt x="758" y="2691"/>
                  <a:pt x="781" y="2756"/>
                  <a:pt x="879" y="2785"/>
                </a:cubicBezTo>
                <a:cubicBezTo>
                  <a:pt x="1012" y="2824"/>
                  <a:pt x="1133" y="2736"/>
                  <a:pt x="1229" y="2666"/>
                </a:cubicBezTo>
                <a:cubicBezTo>
                  <a:pt x="1239" y="2658"/>
                  <a:pt x="1248" y="2651"/>
                  <a:pt x="1257" y="2645"/>
                </a:cubicBezTo>
                <a:cubicBezTo>
                  <a:pt x="1367" y="2786"/>
                  <a:pt x="1720" y="2741"/>
                  <a:pt x="1721" y="2741"/>
                </a:cubicBezTo>
                <a:cubicBezTo>
                  <a:pt x="1698" y="2560"/>
                  <a:pt x="1698" y="2560"/>
                  <a:pt x="1698" y="2560"/>
                </a:cubicBezTo>
                <a:cubicBezTo>
                  <a:pt x="1697" y="2560"/>
                  <a:pt x="1415" y="2596"/>
                  <a:pt x="1406" y="2546"/>
                </a:cubicBezTo>
                <a:cubicBezTo>
                  <a:pt x="1388" y="2453"/>
                  <a:pt x="1337" y="2426"/>
                  <a:pt x="1262" y="2440"/>
                </a:cubicBezTo>
                <a:cubicBezTo>
                  <a:pt x="1216" y="2449"/>
                  <a:pt x="1172" y="2481"/>
                  <a:pt x="1121" y="2519"/>
                </a:cubicBezTo>
                <a:cubicBezTo>
                  <a:pt x="1079" y="2549"/>
                  <a:pt x="1030" y="2585"/>
                  <a:pt x="988" y="2602"/>
                </a:cubicBezTo>
                <a:cubicBezTo>
                  <a:pt x="1024" y="2552"/>
                  <a:pt x="1085" y="2486"/>
                  <a:pt x="1144" y="2422"/>
                </a:cubicBezTo>
                <a:cubicBezTo>
                  <a:pt x="1232" y="2326"/>
                  <a:pt x="1316" y="2235"/>
                  <a:pt x="1334" y="2167"/>
                </a:cubicBezTo>
                <a:cubicBezTo>
                  <a:pt x="1354" y="2089"/>
                  <a:pt x="1327" y="2045"/>
                  <a:pt x="1261" y="2027"/>
                </a:cubicBezTo>
                <a:cubicBezTo>
                  <a:pt x="1195" y="2010"/>
                  <a:pt x="1095" y="2074"/>
                  <a:pt x="984" y="2145"/>
                </a:cubicBezTo>
                <a:cubicBezTo>
                  <a:pt x="928" y="2181"/>
                  <a:pt x="869" y="2218"/>
                  <a:pt x="820" y="2245"/>
                </a:cubicBezTo>
                <a:cubicBezTo>
                  <a:pt x="826" y="2173"/>
                  <a:pt x="849" y="2064"/>
                  <a:pt x="868" y="1971"/>
                </a:cubicBezTo>
                <a:cubicBezTo>
                  <a:pt x="882" y="1905"/>
                  <a:pt x="894" y="1846"/>
                  <a:pt x="898" y="1808"/>
                </a:cubicBezTo>
                <a:cubicBezTo>
                  <a:pt x="990" y="1069"/>
                  <a:pt x="408" y="2163"/>
                  <a:pt x="406" y="2166"/>
                </a:cubicBezTo>
                <a:close/>
                <a:moveTo>
                  <a:pt x="672" y="328"/>
                </a:moveTo>
                <a:cubicBezTo>
                  <a:pt x="279" y="1052"/>
                  <a:pt x="279" y="1052"/>
                  <a:pt x="279" y="1052"/>
                </a:cubicBezTo>
                <a:cubicBezTo>
                  <a:pt x="533" y="1094"/>
                  <a:pt x="533" y="1094"/>
                  <a:pt x="533" y="1094"/>
                </a:cubicBezTo>
                <a:cubicBezTo>
                  <a:pt x="672" y="328"/>
                  <a:pt x="672" y="328"/>
                  <a:pt x="672" y="328"/>
                </a:cubicBezTo>
                <a:close/>
                <a:moveTo>
                  <a:pt x="1819" y="1745"/>
                </a:moveTo>
                <a:cubicBezTo>
                  <a:pt x="1730" y="2262"/>
                  <a:pt x="1730" y="2262"/>
                  <a:pt x="1730" y="2262"/>
                </a:cubicBezTo>
                <a:cubicBezTo>
                  <a:pt x="1764" y="2281"/>
                  <a:pt x="1764" y="2281"/>
                  <a:pt x="1764" y="2281"/>
                </a:cubicBezTo>
                <a:cubicBezTo>
                  <a:pt x="1723" y="2439"/>
                  <a:pt x="1723" y="2439"/>
                  <a:pt x="1723" y="2439"/>
                </a:cubicBezTo>
                <a:cubicBezTo>
                  <a:pt x="1792" y="2480"/>
                  <a:pt x="1792" y="2480"/>
                  <a:pt x="1792" y="2480"/>
                </a:cubicBezTo>
                <a:cubicBezTo>
                  <a:pt x="1905" y="2364"/>
                  <a:pt x="1905" y="2364"/>
                  <a:pt x="1905" y="2364"/>
                </a:cubicBezTo>
                <a:cubicBezTo>
                  <a:pt x="1930" y="2379"/>
                  <a:pt x="1930" y="2379"/>
                  <a:pt x="1930" y="2379"/>
                </a:cubicBezTo>
                <a:cubicBezTo>
                  <a:pt x="2319" y="2038"/>
                  <a:pt x="2319" y="2038"/>
                  <a:pt x="2319" y="2038"/>
                </a:cubicBezTo>
                <a:cubicBezTo>
                  <a:pt x="1819" y="1745"/>
                  <a:pt x="1819" y="1745"/>
                  <a:pt x="1819" y="1745"/>
                </a:cubicBezTo>
                <a:close/>
                <a:moveTo>
                  <a:pt x="3094" y="444"/>
                </a:moveTo>
                <a:cubicBezTo>
                  <a:pt x="3085" y="366"/>
                  <a:pt x="3085" y="366"/>
                  <a:pt x="3085" y="366"/>
                </a:cubicBezTo>
                <a:cubicBezTo>
                  <a:pt x="2885" y="248"/>
                  <a:pt x="2885" y="248"/>
                  <a:pt x="2885" y="248"/>
                </a:cubicBezTo>
                <a:cubicBezTo>
                  <a:pt x="2620" y="378"/>
                  <a:pt x="2620" y="378"/>
                  <a:pt x="2620" y="378"/>
                </a:cubicBezTo>
                <a:cubicBezTo>
                  <a:pt x="2848" y="511"/>
                  <a:pt x="2848" y="511"/>
                  <a:pt x="2848" y="511"/>
                </a:cubicBezTo>
                <a:cubicBezTo>
                  <a:pt x="3120" y="670"/>
                  <a:pt x="3120" y="670"/>
                  <a:pt x="3120" y="670"/>
                </a:cubicBezTo>
                <a:cubicBezTo>
                  <a:pt x="3201" y="718"/>
                  <a:pt x="3201" y="718"/>
                  <a:pt x="3201" y="718"/>
                </a:cubicBezTo>
                <a:cubicBezTo>
                  <a:pt x="3126" y="1003"/>
                  <a:pt x="2993" y="1253"/>
                  <a:pt x="2796" y="1465"/>
                </a:cubicBezTo>
                <a:cubicBezTo>
                  <a:pt x="2929" y="1589"/>
                  <a:pt x="2929" y="1589"/>
                  <a:pt x="2929" y="1589"/>
                </a:cubicBezTo>
                <a:cubicBezTo>
                  <a:pt x="3163" y="1336"/>
                  <a:pt x="3316" y="1037"/>
                  <a:pt x="3395" y="694"/>
                </a:cubicBezTo>
                <a:cubicBezTo>
                  <a:pt x="3409" y="629"/>
                  <a:pt x="3409" y="629"/>
                  <a:pt x="3409" y="629"/>
                </a:cubicBezTo>
                <a:cubicBezTo>
                  <a:pt x="3352" y="595"/>
                  <a:pt x="3352" y="595"/>
                  <a:pt x="3352" y="595"/>
                </a:cubicBezTo>
                <a:cubicBezTo>
                  <a:pt x="3094" y="444"/>
                  <a:pt x="3094" y="444"/>
                  <a:pt x="3094" y="444"/>
                </a:cubicBezTo>
                <a:close/>
                <a:moveTo>
                  <a:pt x="2560" y="479"/>
                </a:moveTo>
                <a:cubicBezTo>
                  <a:pt x="2250" y="824"/>
                  <a:pt x="2026" y="1215"/>
                  <a:pt x="1878" y="1645"/>
                </a:cubicBezTo>
                <a:cubicBezTo>
                  <a:pt x="2044" y="1743"/>
                  <a:pt x="2211" y="1841"/>
                  <a:pt x="2378" y="1938"/>
                </a:cubicBezTo>
                <a:cubicBezTo>
                  <a:pt x="2664" y="1579"/>
                  <a:pt x="2893" y="1191"/>
                  <a:pt x="3060" y="772"/>
                </a:cubicBezTo>
                <a:cubicBezTo>
                  <a:pt x="2894" y="675"/>
                  <a:pt x="2727" y="577"/>
                  <a:pt x="2560" y="4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525" y="4810760"/>
            <a:ext cx="2530475" cy="2108200"/>
          </a:xfrm>
          <a:prstGeom prst="rect">
            <a:avLst/>
          </a:prstGeom>
        </p:spPr>
      </p:pic>
      <p:cxnSp>
        <p:nvCxnSpPr>
          <p:cNvPr id="19" name="直接连接符 18"/>
          <p:cNvCxnSpPr/>
          <p:nvPr/>
        </p:nvCxnSpPr>
        <p:spPr>
          <a:xfrm>
            <a:off x="0" y="2970492"/>
            <a:ext cx="12164521" cy="0"/>
          </a:xfrm>
          <a:prstGeom prst="line">
            <a:avLst/>
          </a:prstGeom>
          <a:ln w="571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765595" y="1448830"/>
            <a:ext cx="7024999" cy="3538220"/>
          </a:xfrm>
          <a:prstGeom prst="rect">
            <a:avLst/>
          </a:prstGeom>
          <a:solidFill>
            <a:srgbClr val="FFFFFF"/>
          </a:solidFill>
          <a:ln w="28575">
            <a:solidFill>
              <a:srgbClr val="E2231A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000" dirty="0"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ea typeface="微软雅黑" panose="020B0503020204020204" pitchFamily="34" charset="-122"/>
              </a:rPr>
              <a:t>Cookie是由服务端生成，存储在响应头中，返回给客户端，客户端会将cookie存储下来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 indent="0">
              <a:lnSpc>
                <a:spcPct val="140000"/>
              </a:lnSpc>
              <a:buNone/>
            </a:pPr>
            <a:endParaRPr lang="zh-CN" altLang="en-US" sz="2000" dirty="0">
              <a:ea typeface="微软雅黑" panose="020B0503020204020204" pitchFamily="34" charset="-122"/>
            </a:endParaRPr>
          </a:p>
          <a:p>
            <a:pPr indent="0">
              <a:lnSpc>
                <a:spcPct val="140000"/>
              </a:lnSpc>
              <a:buNone/>
            </a:pPr>
            <a:r>
              <a:rPr lang="en-US" altLang="zh-CN" sz="2000" dirty="0"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ea typeface="微软雅黑" panose="020B0503020204020204" pitchFamily="34" charset="-122"/>
              </a:rPr>
              <a:t>Session是由服务端生成，存储在服务器端的内存、缓存、数据库等地方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 indent="0">
              <a:lnSpc>
                <a:spcPct val="140000"/>
              </a:lnSpc>
              <a:buNone/>
            </a:pPr>
            <a:endParaRPr lang="zh-CN" altLang="en-US" sz="2000" dirty="0">
              <a:ea typeface="微软雅黑" panose="020B0503020204020204" pitchFamily="34" charset="-122"/>
            </a:endParaRPr>
          </a:p>
          <a:p>
            <a:pPr indent="0">
              <a:lnSpc>
                <a:spcPct val="140000"/>
              </a:lnSpc>
              <a:buNone/>
            </a:pPr>
            <a:r>
              <a:rPr lang="en-US" altLang="zh-CN" sz="2000" dirty="0">
                <a:ea typeface="微软雅黑" panose="020B0503020204020204" pitchFamily="34" charset="-122"/>
              </a:rPr>
              <a:t>3 </a:t>
            </a:r>
            <a:r>
              <a:rPr lang="zh-CN" altLang="en-US" sz="2000" dirty="0">
                <a:ea typeface="微软雅黑" panose="020B0503020204020204" pitchFamily="34" charset="-122"/>
              </a:rPr>
              <a:t>在客户端发送请求时，user-agent会自动获取本地存储的cookie，将cookie信息存储在请求头中，发送给服务端</a:t>
            </a:r>
            <a:endParaRPr lang="zh-CN" altLang="en-US" sz="20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338306" y="1134365"/>
            <a:ext cx="12000975" cy="1569660"/>
            <a:chOff x="-7675692" y="1914022"/>
            <a:chExt cx="12000975" cy="1569660"/>
          </a:xfrm>
        </p:grpSpPr>
        <p:sp>
          <p:nvSpPr>
            <p:cNvPr id="22" name="矩形 21"/>
            <p:cNvSpPr/>
            <p:nvPr/>
          </p:nvSpPr>
          <p:spPr>
            <a:xfrm>
              <a:off x="-7675692" y="2612624"/>
              <a:ext cx="1417535" cy="553311"/>
            </a:xfrm>
            <a:prstGeom prst="rect">
              <a:avLst/>
            </a:prstGeom>
            <a:solidFill>
              <a:srgbClr val="E2231A"/>
            </a:solidFill>
            <a:ln>
              <a:solidFill>
                <a:srgbClr val="E22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  结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140552" y="1914022"/>
              <a:ext cx="184731" cy="1569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endParaRPr lang="zh-CN" altLang="en-US" sz="9600" b="1" dirty="0">
                <a:solidFill>
                  <a:srgbClr val="E2231A"/>
                </a:solidFill>
                <a:ea typeface="微软雅黑" panose="020B0503020204020204" pitchFamily="3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0" y="2724307"/>
            <a:ext cx="12164521" cy="0"/>
          </a:xfrm>
          <a:prstGeom prst="line">
            <a:avLst/>
          </a:prstGeom>
          <a:ln w="571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43299" y="1099197"/>
            <a:ext cx="7342495" cy="5026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9190" y="1462405"/>
            <a:ext cx="6722745" cy="43999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请求都是由客户端发起的，当服务端生成了session，客户端怎么会知道呢？客户端怎么能对上这个session暗号？</a:t>
            </a: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1）、在客户端给服务端发送请求后，服务端会根据请求信息生成session，同时生成一个session_id，通过cookie返回给客户端；</a:t>
            </a: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2）、客户端再次向服务端发送请求时，会通过cookie将这个session_id发送给服务端，这样就对上了session的暗号。</a:t>
            </a: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cookie可以作为管理session的一种方式，当cookie被禁用时，可以通过表单或重写url传送session_id</a:t>
            </a:r>
            <a:endParaRPr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485" y="4598035"/>
            <a:ext cx="2869565" cy="239077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338306" y="1134365"/>
            <a:ext cx="12000975" cy="1569660"/>
            <a:chOff x="-7675692" y="1914022"/>
            <a:chExt cx="12000975" cy="1569660"/>
          </a:xfrm>
        </p:grpSpPr>
        <p:sp>
          <p:nvSpPr>
            <p:cNvPr id="22" name="矩形 21"/>
            <p:cNvSpPr/>
            <p:nvPr/>
          </p:nvSpPr>
          <p:spPr>
            <a:xfrm>
              <a:off x="-7675692" y="2612624"/>
              <a:ext cx="1417535" cy="553311"/>
            </a:xfrm>
            <a:prstGeom prst="rect">
              <a:avLst/>
            </a:prstGeom>
            <a:solidFill>
              <a:srgbClr val="E2231A"/>
            </a:solidFill>
            <a:ln>
              <a:solidFill>
                <a:srgbClr val="E22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总  结</a:t>
              </a:r>
              <a:endPara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140552" y="1914022"/>
              <a:ext cx="184731" cy="156966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endParaRPr lang="zh-CN" altLang="en-US" sz="9600" b="1" dirty="0">
                <a:solidFill>
                  <a:srgbClr val="E2231A"/>
                </a:solidFill>
                <a:ea typeface="微软雅黑" panose="020B0503020204020204" pitchFamily="3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6" y="5127258"/>
            <a:ext cx="9956745" cy="893543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910" y="2118995"/>
            <a:ext cx="6003290" cy="923925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9210" y="3602990"/>
            <a:ext cx="5999480" cy="923925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100" y="1583139"/>
            <a:ext cx="94924" cy="443766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99210" y="1583055"/>
            <a:ext cx="6033135" cy="1282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727" y="2311650"/>
            <a:ext cx="451598" cy="59299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761806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30366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185" y="3799840"/>
            <a:ext cx="50819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session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185" y="2353310"/>
            <a:ext cx="53562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为什么要使用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session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185" y="5262880"/>
            <a:ext cx="5077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session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0" y="1583055"/>
            <a:ext cx="3841115" cy="3217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如何使用</a:t>
            </a:r>
            <a:r>
              <a:rPr altLang="zh-CN" dirty="0">
                <a:ea typeface="微软雅黑" panose="020B0503020204020204" pitchFamily="34" charset="-122"/>
              </a:rPr>
              <a:t>cookie</a:t>
            </a:r>
            <a:r>
              <a:rPr lang="zh-CN" altLang="en-US" dirty="0">
                <a:ea typeface="微软雅黑" panose="020B0503020204020204" pitchFamily="34" charset="-122"/>
              </a:rPr>
              <a:t>和</a:t>
            </a:r>
            <a:r>
              <a:rPr altLang="zh-CN" dirty="0">
                <a:ea typeface="微软雅黑" panose="020B0503020204020204" pitchFamily="34" charset="-122"/>
              </a:rPr>
              <a:t>session</a:t>
            </a:r>
            <a:endParaRPr altLang="zh-CN" dirty="0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9417" y="2739708"/>
            <a:ext cx="6096000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u="sng">
                <a:solidFill>
                  <a:srgbClr val="0070C0"/>
                </a:solidFill>
                <a:ea typeface="微软雅黑" panose="020B0503020204020204" pitchFamily="34" charset="-122"/>
              </a:rPr>
              <a:t>https://www.17k.com/</a:t>
            </a:r>
            <a:endParaRPr u="sng">
              <a:solidFill>
                <a:srgbClr val="0070C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ea typeface="微软雅黑" panose="020B0503020204020204" pitchFamily="34" charset="-122"/>
              </a:rPr>
              <a:t>要获取《书架》中的内容，必须先完成登录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99417" y="2104971"/>
            <a:ext cx="5059680" cy="460375"/>
          </a:xfrm>
          <a:prstGeom prst="rect">
            <a:avLst/>
          </a:prstGeom>
          <a:ln>
            <a:solidFill>
              <a:srgbClr val="E2231A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获取小说网《我的书架》中的书籍：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799465" y="3891915"/>
            <a:ext cx="6648450" cy="0"/>
          </a:xfrm>
          <a:prstGeom prst="line">
            <a:avLst/>
          </a:prstGeom>
          <a:ln w="2857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95" y="1638300"/>
            <a:ext cx="5595855" cy="477672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9465" y="4175760"/>
            <a:ext cx="5215890" cy="1936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" y="2180342"/>
            <a:ext cx="512321" cy="5123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1" y="3607854"/>
            <a:ext cx="491243" cy="4912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7" y="5002817"/>
            <a:ext cx="504024" cy="50402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如何使用</a:t>
            </a:r>
            <a:r>
              <a:rPr altLang="zh-CN">
                <a:ea typeface="微软雅黑" panose="020B0503020204020204" pitchFamily="34" charset="-122"/>
                <a:sym typeface="+mn-ea"/>
              </a:rPr>
              <a:t>cookie</a:t>
            </a:r>
            <a:r>
              <a:rPr lang="zh-CN" altLang="en-US">
                <a:ea typeface="微软雅黑" panose="020B0503020204020204" pitchFamily="34" charset="-122"/>
                <a:sym typeface="+mn-ea"/>
              </a:rPr>
              <a:t>和</a:t>
            </a:r>
            <a:r>
              <a:rPr altLang="zh-CN">
                <a:ea typeface="微软雅黑" panose="020B0503020204020204" pitchFamily="34" charset="-122"/>
                <a:sym typeface="+mn-ea"/>
              </a:rPr>
              <a:t>session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8442" y="1438184"/>
            <a:ext cx="9661337" cy="5321826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8508" y="3858555"/>
            <a:ext cx="3521143" cy="2901799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968375" y="1687830"/>
            <a:ext cx="2792730" cy="553085"/>
          </a:xfrm>
          <a:prstGeom prst="rect">
            <a:avLst/>
          </a:prstGeom>
          <a:solidFill>
            <a:srgbClr val="E2231A"/>
          </a:solidFill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模拟登录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6495" y="2588260"/>
            <a:ext cx="78187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获取登录请求，模拟登录，登录成功后，将用户的数据保存在一次完整的会话中（</a:t>
            </a: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session</a:t>
            </a:r>
            <a:r>
              <a:rPr lang="zh-CN" altLang="en-US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zh-CN" altLang="en-US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190" y="3608070"/>
            <a:ext cx="4907280" cy="27355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" y="2180342"/>
            <a:ext cx="512321" cy="5123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1" y="3607854"/>
            <a:ext cx="491243" cy="4912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7" y="5002817"/>
            <a:ext cx="504024" cy="50402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如何使用</a:t>
            </a:r>
            <a:r>
              <a:rPr altLang="zh-CN">
                <a:ea typeface="微软雅黑" panose="020B0503020204020204" pitchFamily="34" charset="-122"/>
                <a:sym typeface="+mn-ea"/>
              </a:rPr>
              <a:t>cookie</a:t>
            </a:r>
            <a:r>
              <a:rPr lang="zh-CN" altLang="en-US">
                <a:ea typeface="微软雅黑" panose="020B0503020204020204" pitchFamily="34" charset="-122"/>
                <a:sym typeface="+mn-ea"/>
              </a:rPr>
              <a:t>和</a:t>
            </a:r>
            <a:r>
              <a:rPr altLang="zh-CN">
                <a:ea typeface="微软雅黑" panose="020B0503020204020204" pitchFamily="34" charset="-122"/>
                <a:sym typeface="+mn-ea"/>
              </a:rPr>
              <a:t>session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8442" y="1438184"/>
            <a:ext cx="9661337" cy="5321826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8375" y="1687830"/>
            <a:ext cx="3494405" cy="553085"/>
          </a:xfrm>
          <a:prstGeom prst="rect">
            <a:avLst/>
          </a:prstGeom>
          <a:solidFill>
            <a:srgbClr val="E2231A"/>
          </a:solidFill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书架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9825" y="2449830"/>
            <a:ext cx="78187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刷新</a:t>
            </a: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‘</a:t>
            </a:r>
            <a:r>
              <a:rPr lang="zh-CN" altLang="en-US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书架</a:t>
            </a: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’</a:t>
            </a:r>
            <a:r>
              <a:rPr lang="zh-CN" altLang="en-US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，获取请求，找到加载书籍数据的请求</a:t>
            </a:r>
            <a:endParaRPr lang="zh-CN" altLang="en-US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800" dirty="0" err="1" smtClean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en-US" altLang="zh-CN" sz="1800" dirty="0" err="1" smtClean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preview</a:t>
            </a:r>
            <a:r>
              <a:rPr lang="zh-CN" altLang="en-US" sz="1800" dirty="0" err="1" smtClean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中查找数据，在</a:t>
            </a:r>
            <a:r>
              <a:rPr lang="en-US" altLang="zh-CN" sz="1800" dirty="0" err="1" smtClean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headers</a:t>
            </a:r>
            <a:r>
              <a:rPr lang="zh-CN" altLang="en-US" sz="1800" dirty="0" err="1" smtClean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中获取请求路径</a:t>
            </a:r>
            <a:endParaRPr lang="zh-CN" altLang="en-US" sz="1800" dirty="0" err="1" smtClean="0">
              <a:solidFill>
                <a:srgbClr val="E222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20" y="3395980"/>
            <a:ext cx="7079615" cy="3108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8508" y="3858555"/>
            <a:ext cx="3521143" cy="2901799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33" y="2180342"/>
            <a:ext cx="512321" cy="51232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71" y="3607854"/>
            <a:ext cx="491243" cy="49124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7" y="5002817"/>
            <a:ext cx="504024" cy="504024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如何使用</a:t>
            </a:r>
            <a:r>
              <a:rPr altLang="zh-CN">
                <a:ea typeface="微软雅黑" panose="020B0503020204020204" pitchFamily="34" charset="-122"/>
                <a:sym typeface="+mn-ea"/>
              </a:rPr>
              <a:t>cookie</a:t>
            </a:r>
            <a:r>
              <a:rPr lang="zh-CN" altLang="en-US">
                <a:ea typeface="微软雅黑" panose="020B0503020204020204" pitchFamily="34" charset="-122"/>
                <a:sym typeface="+mn-ea"/>
              </a:rPr>
              <a:t>和</a:t>
            </a:r>
            <a:r>
              <a:rPr altLang="zh-CN">
                <a:ea typeface="微软雅黑" panose="020B0503020204020204" pitchFamily="34" charset="-122"/>
                <a:sym typeface="+mn-ea"/>
              </a:rPr>
              <a:t>session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8442" y="1438184"/>
            <a:ext cx="9661337" cy="5321826"/>
          </a:xfrm>
          <a:prstGeom prst="rect">
            <a:avLst/>
          </a:prstGeom>
          <a:noFill/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68375" y="1687830"/>
            <a:ext cx="3494405" cy="553085"/>
          </a:xfrm>
          <a:prstGeom prst="rect">
            <a:avLst/>
          </a:prstGeom>
          <a:solidFill>
            <a:srgbClr val="E2231A"/>
          </a:solidFill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‘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书架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39825" y="2778125"/>
            <a:ext cx="78187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发送请求，获取数据</a:t>
            </a:r>
            <a:endParaRPr lang="zh-CN" altLang="en-US" sz="24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2400" dirty="0" err="1" smtClean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注意：一定要使用前面的session发送请求</a:t>
            </a:r>
            <a:endParaRPr lang="zh-CN" altLang="en-US" sz="2400" dirty="0" err="1" smtClean="0">
              <a:solidFill>
                <a:srgbClr val="E2221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08508" y="3858555"/>
            <a:ext cx="3521143" cy="29017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495" y="4211955"/>
            <a:ext cx="8092440" cy="9296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综合案例</a:t>
            </a:r>
            <a:endParaRPr lang="en-US" altLang="zh-CN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6" y="5127258"/>
            <a:ext cx="9956745" cy="893543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910" y="2128520"/>
            <a:ext cx="5654675" cy="9239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9210" y="3602990"/>
            <a:ext cx="5673725" cy="9239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099" y="1583139"/>
            <a:ext cx="99575" cy="4262999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9525" y="1583055"/>
            <a:ext cx="5664835" cy="13779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727" y="2311650"/>
            <a:ext cx="429554" cy="59299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761806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30366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185" y="3799840"/>
            <a:ext cx="4299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cookie和session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2021205" y="2400935"/>
            <a:ext cx="5839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为什么要使用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session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185" y="5262880"/>
            <a:ext cx="49841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session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20" y="1589405"/>
            <a:ext cx="4013835" cy="2974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8640" y="1117600"/>
            <a:ext cx="293560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抓取梨视频视频数据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745480"/>
            <a:ext cx="1179576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51" y="3992880"/>
            <a:ext cx="1905000" cy="1905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87830"/>
            <a:ext cx="5255895" cy="36379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514465" y="1577975"/>
            <a:ext cx="5111115" cy="10877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技术分析：通过浏览器的抓包工具，能够查看到视频的链接地址，而在网页源码中，无法查看此链接。视频链接地址是通过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动态生成的。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45" y="2900045"/>
            <a:ext cx="5092700" cy="105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8640" y="819785"/>
            <a:ext cx="896429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获取请求中的视频链接地址：（此地址无法直接播放视频）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456045"/>
            <a:ext cx="1179576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106" y="0"/>
            <a:ext cx="1905000" cy="190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398270"/>
            <a:ext cx="8693150" cy="306578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8640" y="4700905"/>
            <a:ext cx="10904220" cy="16402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请求中的地址与页面中的地址作比较：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请求地址：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https://video.pearvideo.com/mp4/adshort/20211027/</a:t>
            </a: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1635415784030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-15788405_adpkg-ad_hd.mp4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页面地址：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https://video.pearvideo.com/mp4/adshort/20211027/</a:t>
            </a: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cont-1744680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-15788405_adpkg-ad_hd.mp4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观察：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cont-</a:t>
            </a: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1744680</a:t>
            </a:r>
            <a:r>
              <a:rPr lang="en-US" altLang="zh-CN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值来自于resultCode中的</a:t>
            </a:r>
            <a:r>
              <a:rPr lang="en-US" altLang="zh-CN" sz="1600" b="1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systemTime</a:t>
            </a:r>
            <a:endParaRPr lang="en-US" altLang="zh-CN" sz="1600" b="1" dirty="0">
              <a:solidFill>
                <a:srgbClr val="E222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337935"/>
            <a:ext cx="1179576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446" y="4507865"/>
            <a:ext cx="1905000" cy="1905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8640" y="921385"/>
            <a:ext cx="10904220" cy="2230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请求中的地址与页面中的地址作比较：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请求地址：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https://video.pearvideo.com/mp4/adshort/20211027/</a:t>
            </a: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1635415784030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-15788405_adpkg-ad_hd.mp4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页面地址：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https://video.pearvideo.com/mp4/adshort/20211027/</a:t>
            </a: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cont-1744680</a:t>
            </a: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-15788405_adpkg-ad_hd.mp4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页面视频地址中的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cont-1744680，就是地址栏中的值，也刚好是请求链接中的值。</a:t>
            </a:r>
            <a:endParaRPr lang="zh-CN" altLang="en-US" sz="1600" dirty="0">
              <a:solidFill>
                <a:srgbClr val="E222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E222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由此可知，请求链接中的</a:t>
            </a:r>
            <a:r>
              <a:rPr lang="en-US" altLang="zh-CN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contId</a:t>
            </a:r>
            <a:r>
              <a:rPr lang="zh-CN" altLang="en-US" sz="1600" dirty="0">
                <a:solidFill>
                  <a:srgbClr val="E2221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的值为动态变化的</a:t>
            </a:r>
            <a:endParaRPr lang="zh-CN" altLang="en-US" sz="1600" dirty="0">
              <a:solidFill>
                <a:srgbClr val="E222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" y="3839210"/>
            <a:ext cx="8364855" cy="212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337935"/>
            <a:ext cx="1179576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48640" y="921385"/>
            <a:ext cx="3230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发送请求，获取视频数据：</a:t>
            </a:r>
            <a:endParaRPr lang="zh-CN" altLang="en-US" sz="1600" dirty="0">
              <a:solidFill>
                <a:srgbClr val="E2221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507490"/>
            <a:ext cx="8823960" cy="357378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10573447" y="5666576"/>
            <a:ext cx="750069" cy="480181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823299" y="5623774"/>
            <a:ext cx="1134533" cy="6086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接下屏代码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KSO_Shape"/>
          <p:cNvSpPr/>
          <p:nvPr/>
        </p:nvSpPr>
        <p:spPr bwMode="auto">
          <a:xfrm>
            <a:off x="548730" y="5414848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337935"/>
            <a:ext cx="1179576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Shape"/>
          <p:cNvSpPr/>
          <p:nvPr/>
        </p:nvSpPr>
        <p:spPr bwMode="auto">
          <a:xfrm>
            <a:off x="10424250" y="5482793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8780" y="1059815"/>
            <a:ext cx="1059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发起请求，获取数据，并没有拿到我们想要的数据，直接通过浏览器访问拼接的路径，发现：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8640" y="1784350"/>
            <a:ext cx="6370320" cy="16916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8640" y="3475990"/>
            <a:ext cx="9918065" cy="2562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页面中使用了反爬技术：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防盗链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防盗链原理</a:t>
            </a:r>
            <a:endParaRPr lang="zh-CN" altLang="en-US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我们日常访问网页，如果从一个网页跳转到另一个网页，http 头字段里面会带个 Referer的参数。那么服务器通过检测 Referer 是否来自指定域名，来进行防盗链。很多网站也采用了这种方式，比如B站！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简单点说，服务器会判断你是否从规定的域名来访问图片或者视频，如果是那么就正常显示，不是的话，会跳转到别的地方。</a:t>
            </a:r>
            <a:endParaRPr lang="zh-CN" altLang="en-US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337935"/>
            <a:ext cx="1179576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Shape"/>
          <p:cNvSpPr/>
          <p:nvPr/>
        </p:nvSpPr>
        <p:spPr bwMode="auto">
          <a:xfrm>
            <a:off x="10424250" y="5482793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195" y="877570"/>
            <a:ext cx="58153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在请求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headers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中添加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"Referer": url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，破解防盗链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483360"/>
            <a:ext cx="5824220" cy="2480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" y="5233035"/>
            <a:ext cx="9899650" cy="9201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48640" y="4319905"/>
            <a:ext cx="1960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页面运行结果：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综合案例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337935"/>
            <a:ext cx="1179576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KSO_Shape"/>
          <p:cNvSpPr/>
          <p:nvPr/>
        </p:nvSpPr>
        <p:spPr bwMode="auto">
          <a:xfrm>
            <a:off x="10424250" y="5482793"/>
            <a:ext cx="1200680" cy="732415"/>
          </a:xfrm>
          <a:custGeom>
            <a:avLst/>
            <a:gdLst>
              <a:gd name="T0" fmla="*/ 2147483646 w 6949"/>
              <a:gd name="T1" fmla="*/ 2147483646 h 4236"/>
              <a:gd name="T2" fmla="*/ 2147483646 w 6949"/>
              <a:gd name="T3" fmla="*/ 2147483646 h 4236"/>
              <a:gd name="T4" fmla="*/ 2147483646 w 6949"/>
              <a:gd name="T5" fmla="*/ 2147483646 h 4236"/>
              <a:gd name="T6" fmla="*/ 2147483646 w 6949"/>
              <a:gd name="T7" fmla="*/ 2147483646 h 4236"/>
              <a:gd name="T8" fmla="*/ 2147483646 w 6949"/>
              <a:gd name="T9" fmla="*/ 2147483646 h 4236"/>
              <a:gd name="T10" fmla="*/ 2147483646 w 6949"/>
              <a:gd name="T11" fmla="*/ 2147483646 h 4236"/>
              <a:gd name="T12" fmla="*/ 2147483646 w 6949"/>
              <a:gd name="T13" fmla="*/ 2147483646 h 4236"/>
              <a:gd name="T14" fmla="*/ 2147483646 w 6949"/>
              <a:gd name="T15" fmla="*/ 2147483646 h 4236"/>
              <a:gd name="T16" fmla="*/ 2147483646 w 6949"/>
              <a:gd name="T17" fmla="*/ 2147483646 h 4236"/>
              <a:gd name="T18" fmla="*/ 2147483646 w 6949"/>
              <a:gd name="T19" fmla="*/ 2147483646 h 4236"/>
              <a:gd name="T20" fmla="*/ 2147483646 w 6949"/>
              <a:gd name="T21" fmla="*/ 2147483646 h 4236"/>
              <a:gd name="T22" fmla="*/ 2147483646 w 6949"/>
              <a:gd name="T23" fmla="*/ 2147483646 h 4236"/>
              <a:gd name="T24" fmla="*/ 2147483646 w 6949"/>
              <a:gd name="T25" fmla="*/ 2147483646 h 4236"/>
              <a:gd name="T26" fmla="*/ 2147483646 w 6949"/>
              <a:gd name="T27" fmla="*/ 2147483646 h 4236"/>
              <a:gd name="T28" fmla="*/ 2147483646 w 6949"/>
              <a:gd name="T29" fmla="*/ 2147483646 h 4236"/>
              <a:gd name="T30" fmla="*/ 2147483646 w 6949"/>
              <a:gd name="T31" fmla="*/ 2147483646 h 4236"/>
              <a:gd name="T32" fmla="*/ 2147483646 w 6949"/>
              <a:gd name="T33" fmla="*/ 2147483646 h 4236"/>
              <a:gd name="T34" fmla="*/ 2147483646 w 6949"/>
              <a:gd name="T35" fmla="*/ 2147483646 h 4236"/>
              <a:gd name="T36" fmla="*/ 2147483646 w 6949"/>
              <a:gd name="T37" fmla="*/ 2147483646 h 4236"/>
              <a:gd name="T38" fmla="*/ 2147483646 w 6949"/>
              <a:gd name="T39" fmla="*/ 2147483646 h 4236"/>
              <a:gd name="T40" fmla="*/ 2147483646 w 6949"/>
              <a:gd name="T41" fmla="*/ 2147483646 h 4236"/>
              <a:gd name="T42" fmla="*/ 2147483646 w 6949"/>
              <a:gd name="T43" fmla="*/ 2147483646 h 4236"/>
              <a:gd name="T44" fmla="*/ 2147483646 w 6949"/>
              <a:gd name="T45" fmla="*/ 2147483646 h 4236"/>
              <a:gd name="T46" fmla="*/ 2147483646 w 6949"/>
              <a:gd name="T47" fmla="*/ 2147483646 h 4236"/>
              <a:gd name="T48" fmla="*/ 2147483646 w 6949"/>
              <a:gd name="T49" fmla="*/ 2147483646 h 4236"/>
              <a:gd name="T50" fmla="*/ 2147483646 w 6949"/>
              <a:gd name="T51" fmla="*/ 2147483646 h 4236"/>
              <a:gd name="T52" fmla="*/ 2147483646 w 6949"/>
              <a:gd name="T53" fmla="*/ 2147483646 h 4236"/>
              <a:gd name="T54" fmla="*/ 2147483646 w 6949"/>
              <a:gd name="T55" fmla="*/ 2147483646 h 4236"/>
              <a:gd name="T56" fmla="*/ 2147483646 w 6949"/>
              <a:gd name="T57" fmla="*/ 2147483646 h 4236"/>
              <a:gd name="T58" fmla="*/ 2147483646 w 6949"/>
              <a:gd name="T59" fmla="*/ 2147483646 h 4236"/>
              <a:gd name="T60" fmla="*/ 2147483646 w 6949"/>
              <a:gd name="T61" fmla="*/ 2147483646 h 4236"/>
              <a:gd name="T62" fmla="*/ 2147483646 w 6949"/>
              <a:gd name="T63" fmla="*/ 2147483646 h 4236"/>
              <a:gd name="T64" fmla="*/ 2147483646 w 6949"/>
              <a:gd name="T65" fmla="*/ 2147483646 h 4236"/>
              <a:gd name="T66" fmla="*/ 2147483646 w 6949"/>
              <a:gd name="T67" fmla="*/ 2147483646 h 4236"/>
              <a:gd name="T68" fmla="*/ 2147483646 w 6949"/>
              <a:gd name="T69" fmla="*/ 2147483646 h 4236"/>
              <a:gd name="T70" fmla="*/ 2147483646 w 6949"/>
              <a:gd name="T71" fmla="*/ 2147483646 h 4236"/>
              <a:gd name="T72" fmla="*/ 2147483646 w 6949"/>
              <a:gd name="T73" fmla="*/ 2147483646 h 4236"/>
              <a:gd name="T74" fmla="*/ 2147483646 w 6949"/>
              <a:gd name="T75" fmla="*/ 2147483646 h 4236"/>
              <a:gd name="T76" fmla="*/ 2147483646 w 6949"/>
              <a:gd name="T77" fmla="*/ 2147483646 h 4236"/>
              <a:gd name="T78" fmla="*/ 2147483646 w 6949"/>
              <a:gd name="T79" fmla="*/ 2147483646 h 4236"/>
              <a:gd name="T80" fmla="*/ 2147483646 w 6949"/>
              <a:gd name="T81" fmla="*/ 2147483646 h 4236"/>
              <a:gd name="T82" fmla="*/ 2147483646 w 6949"/>
              <a:gd name="T83" fmla="*/ 2147483646 h 4236"/>
              <a:gd name="T84" fmla="*/ 2147483646 w 6949"/>
              <a:gd name="T85" fmla="*/ 2147483646 h 4236"/>
              <a:gd name="T86" fmla="*/ 2147483646 w 6949"/>
              <a:gd name="T87" fmla="*/ 2147483646 h 4236"/>
              <a:gd name="T88" fmla="*/ 2147483646 w 6949"/>
              <a:gd name="T89" fmla="*/ 2147483646 h 4236"/>
              <a:gd name="T90" fmla="*/ 2147483646 w 6949"/>
              <a:gd name="T91" fmla="*/ 2147483646 h 4236"/>
              <a:gd name="T92" fmla="*/ 2147483646 w 6949"/>
              <a:gd name="T93" fmla="*/ 2147483646 h 4236"/>
              <a:gd name="T94" fmla="*/ 2147483646 w 6949"/>
              <a:gd name="T95" fmla="*/ 2147483646 h 4236"/>
              <a:gd name="T96" fmla="*/ 2147483646 w 6949"/>
              <a:gd name="T97" fmla="*/ 2147483646 h 4236"/>
              <a:gd name="T98" fmla="*/ 2147483646 w 6949"/>
              <a:gd name="T99" fmla="*/ 2147483646 h 4236"/>
              <a:gd name="T100" fmla="*/ 2147483646 w 6949"/>
              <a:gd name="T101" fmla="*/ 2147483646 h 4236"/>
              <a:gd name="T102" fmla="*/ 2147483646 w 6949"/>
              <a:gd name="T103" fmla="*/ 2147483646 h 4236"/>
              <a:gd name="T104" fmla="*/ 2147483646 w 6949"/>
              <a:gd name="T105" fmla="*/ 2147483646 h 4236"/>
              <a:gd name="T106" fmla="*/ 2147483646 w 6949"/>
              <a:gd name="T107" fmla="*/ 2147483646 h 4236"/>
              <a:gd name="T108" fmla="*/ 2147483646 w 6949"/>
              <a:gd name="T109" fmla="*/ 2147483646 h 4236"/>
              <a:gd name="T110" fmla="*/ 2147483646 w 6949"/>
              <a:gd name="T111" fmla="*/ 2147483646 h 4236"/>
              <a:gd name="T112" fmla="*/ 2147483646 w 6949"/>
              <a:gd name="T113" fmla="*/ 2147483646 h 4236"/>
              <a:gd name="T114" fmla="*/ 2147483646 w 6949"/>
              <a:gd name="T115" fmla="*/ 2147483646 h 4236"/>
              <a:gd name="T116" fmla="*/ 2147483646 w 6949"/>
              <a:gd name="T117" fmla="*/ 2147483646 h 4236"/>
              <a:gd name="T118" fmla="*/ 2147483646 w 6949"/>
              <a:gd name="T119" fmla="*/ 2147483646 h 4236"/>
              <a:gd name="T120" fmla="*/ 2147483646 w 6949"/>
              <a:gd name="T121" fmla="*/ 2147483646 h 42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949" h="4236">
                <a:moveTo>
                  <a:pt x="2470" y="3602"/>
                </a:moveTo>
                <a:lnTo>
                  <a:pt x="370" y="2227"/>
                </a:lnTo>
                <a:lnTo>
                  <a:pt x="2425" y="1679"/>
                </a:lnTo>
                <a:lnTo>
                  <a:pt x="2384" y="1645"/>
                </a:lnTo>
                <a:lnTo>
                  <a:pt x="2343" y="1607"/>
                </a:lnTo>
                <a:lnTo>
                  <a:pt x="2301" y="1565"/>
                </a:lnTo>
                <a:lnTo>
                  <a:pt x="2280" y="1544"/>
                </a:lnTo>
                <a:lnTo>
                  <a:pt x="2259" y="1521"/>
                </a:lnTo>
                <a:lnTo>
                  <a:pt x="2238" y="1498"/>
                </a:lnTo>
                <a:lnTo>
                  <a:pt x="2218" y="1474"/>
                </a:lnTo>
                <a:lnTo>
                  <a:pt x="2200" y="1449"/>
                </a:lnTo>
                <a:lnTo>
                  <a:pt x="2181" y="1424"/>
                </a:lnTo>
                <a:lnTo>
                  <a:pt x="2164" y="1397"/>
                </a:lnTo>
                <a:lnTo>
                  <a:pt x="2147" y="1370"/>
                </a:lnTo>
                <a:lnTo>
                  <a:pt x="2132" y="1344"/>
                </a:lnTo>
                <a:lnTo>
                  <a:pt x="2118" y="1316"/>
                </a:lnTo>
                <a:lnTo>
                  <a:pt x="2106" y="1287"/>
                </a:lnTo>
                <a:lnTo>
                  <a:pt x="2095" y="1258"/>
                </a:lnTo>
                <a:lnTo>
                  <a:pt x="2086" y="1229"/>
                </a:lnTo>
                <a:lnTo>
                  <a:pt x="2079" y="1198"/>
                </a:lnTo>
                <a:lnTo>
                  <a:pt x="2073" y="1168"/>
                </a:lnTo>
                <a:lnTo>
                  <a:pt x="2070" y="1138"/>
                </a:lnTo>
                <a:lnTo>
                  <a:pt x="2067" y="1108"/>
                </a:lnTo>
                <a:lnTo>
                  <a:pt x="2069" y="1077"/>
                </a:lnTo>
                <a:lnTo>
                  <a:pt x="2072" y="1045"/>
                </a:lnTo>
                <a:lnTo>
                  <a:pt x="2078" y="1013"/>
                </a:lnTo>
                <a:lnTo>
                  <a:pt x="2086" y="981"/>
                </a:lnTo>
                <a:lnTo>
                  <a:pt x="2098" y="949"/>
                </a:lnTo>
                <a:lnTo>
                  <a:pt x="2112" y="916"/>
                </a:lnTo>
                <a:lnTo>
                  <a:pt x="2129" y="885"/>
                </a:lnTo>
                <a:lnTo>
                  <a:pt x="2150" y="852"/>
                </a:lnTo>
                <a:lnTo>
                  <a:pt x="2173" y="820"/>
                </a:lnTo>
                <a:lnTo>
                  <a:pt x="2193" y="797"/>
                </a:lnTo>
                <a:lnTo>
                  <a:pt x="2215" y="776"/>
                </a:lnTo>
                <a:lnTo>
                  <a:pt x="2238" y="755"/>
                </a:lnTo>
                <a:lnTo>
                  <a:pt x="2264" y="737"/>
                </a:lnTo>
                <a:lnTo>
                  <a:pt x="2291" y="720"/>
                </a:lnTo>
                <a:lnTo>
                  <a:pt x="2320" y="705"/>
                </a:lnTo>
                <a:lnTo>
                  <a:pt x="2352" y="690"/>
                </a:lnTo>
                <a:lnTo>
                  <a:pt x="2385" y="677"/>
                </a:lnTo>
                <a:lnTo>
                  <a:pt x="2419" y="666"/>
                </a:lnTo>
                <a:lnTo>
                  <a:pt x="2455" y="655"/>
                </a:lnTo>
                <a:lnTo>
                  <a:pt x="2492" y="645"/>
                </a:lnTo>
                <a:lnTo>
                  <a:pt x="2532" y="636"/>
                </a:lnTo>
                <a:lnTo>
                  <a:pt x="2571" y="628"/>
                </a:lnTo>
                <a:lnTo>
                  <a:pt x="2613" y="623"/>
                </a:lnTo>
                <a:lnTo>
                  <a:pt x="2655" y="617"/>
                </a:lnTo>
                <a:lnTo>
                  <a:pt x="2698" y="611"/>
                </a:lnTo>
                <a:lnTo>
                  <a:pt x="2743" y="607"/>
                </a:lnTo>
                <a:lnTo>
                  <a:pt x="2788" y="604"/>
                </a:lnTo>
                <a:lnTo>
                  <a:pt x="2880" y="599"/>
                </a:lnTo>
                <a:lnTo>
                  <a:pt x="2975" y="596"/>
                </a:lnTo>
                <a:lnTo>
                  <a:pt x="3073" y="596"/>
                </a:lnTo>
                <a:lnTo>
                  <a:pt x="3171" y="597"/>
                </a:lnTo>
                <a:lnTo>
                  <a:pt x="3270" y="599"/>
                </a:lnTo>
                <a:lnTo>
                  <a:pt x="3467" y="605"/>
                </a:lnTo>
                <a:lnTo>
                  <a:pt x="3469" y="605"/>
                </a:lnTo>
                <a:lnTo>
                  <a:pt x="3472" y="605"/>
                </a:lnTo>
                <a:lnTo>
                  <a:pt x="3535" y="607"/>
                </a:lnTo>
                <a:lnTo>
                  <a:pt x="3607" y="607"/>
                </a:lnTo>
                <a:lnTo>
                  <a:pt x="3686" y="606"/>
                </a:lnTo>
                <a:lnTo>
                  <a:pt x="3769" y="602"/>
                </a:lnTo>
                <a:lnTo>
                  <a:pt x="3812" y="599"/>
                </a:lnTo>
                <a:lnTo>
                  <a:pt x="3856" y="595"/>
                </a:lnTo>
                <a:lnTo>
                  <a:pt x="3901" y="590"/>
                </a:lnTo>
                <a:lnTo>
                  <a:pt x="3945" y="584"/>
                </a:lnTo>
                <a:lnTo>
                  <a:pt x="3988" y="577"/>
                </a:lnTo>
                <a:lnTo>
                  <a:pt x="4031" y="570"/>
                </a:lnTo>
                <a:lnTo>
                  <a:pt x="4072" y="561"/>
                </a:lnTo>
                <a:lnTo>
                  <a:pt x="4112" y="551"/>
                </a:lnTo>
                <a:lnTo>
                  <a:pt x="4143" y="541"/>
                </a:lnTo>
                <a:lnTo>
                  <a:pt x="4173" y="531"/>
                </a:lnTo>
                <a:lnTo>
                  <a:pt x="4202" y="520"/>
                </a:lnTo>
                <a:lnTo>
                  <a:pt x="4228" y="509"/>
                </a:lnTo>
                <a:lnTo>
                  <a:pt x="4253" y="496"/>
                </a:lnTo>
                <a:lnTo>
                  <a:pt x="4275" y="483"/>
                </a:lnTo>
                <a:lnTo>
                  <a:pt x="4295" y="468"/>
                </a:lnTo>
                <a:lnTo>
                  <a:pt x="4313" y="453"/>
                </a:lnTo>
                <a:lnTo>
                  <a:pt x="4324" y="440"/>
                </a:lnTo>
                <a:lnTo>
                  <a:pt x="4334" y="427"/>
                </a:lnTo>
                <a:lnTo>
                  <a:pt x="4341" y="412"/>
                </a:lnTo>
                <a:lnTo>
                  <a:pt x="4346" y="397"/>
                </a:lnTo>
                <a:lnTo>
                  <a:pt x="4350" y="381"/>
                </a:lnTo>
                <a:lnTo>
                  <a:pt x="4351" y="364"/>
                </a:lnTo>
                <a:lnTo>
                  <a:pt x="4350" y="345"/>
                </a:lnTo>
                <a:lnTo>
                  <a:pt x="4345" y="325"/>
                </a:lnTo>
                <a:lnTo>
                  <a:pt x="4339" y="304"/>
                </a:lnTo>
                <a:lnTo>
                  <a:pt x="4331" y="282"/>
                </a:lnTo>
                <a:lnTo>
                  <a:pt x="4322" y="260"/>
                </a:lnTo>
                <a:lnTo>
                  <a:pt x="4309" y="236"/>
                </a:lnTo>
                <a:lnTo>
                  <a:pt x="4294" y="210"/>
                </a:lnTo>
                <a:lnTo>
                  <a:pt x="4277" y="185"/>
                </a:lnTo>
                <a:lnTo>
                  <a:pt x="4257" y="157"/>
                </a:lnTo>
                <a:lnTo>
                  <a:pt x="4235" y="128"/>
                </a:lnTo>
                <a:lnTo>
                  <a:pt x="4395" y="0"/>
                </a:lnTo>
                <a:lnTo>
                  <a:pt x="4424" y="39"/>
                </a:lnTo>
                <a:lnTo>
                  <a:pt x="4451" y="76"/>
                </a:lnTo>
                <a:lnTo>
                  <a:pt x="4474" y="112"/>
                </a:lnTo>
                <a:lnTo>
                  <a:pt x="4494" y="147"/>
                </a:lnTo>
                <a:lnTo>
                  <a:pt x="4511" y="181"/>
                </a:lnTo>
                <a:lnTo>
                  <a:pt x="4525" y="214"/>
                </a:lnTo>
                <a:lnTo>
                  <a:pt x="4537" y="246"/>
                </a:lnTo>
                <a:lnTo>
                  <a:pt x="4546" y="277"/>
                </a:lnTo>
                <a:lnTo>
                  <a:pt x="4551" y="302"/>
                </a:lnTo>
                <a:lnTo>
                  <a:pt x="4554" y="326"/>
                </a:lnTo>
                <a:lnTo>
                  <a:pt x="4556" y="350"/>
                </a:lnTo>
                <a:lnTo>
                  <a:pt x="4558" y="373"/>
                </a:lnTo>
                <a:lnTo>
                  <a:pt x="4556" y="395"/>
                </a:lnTo>
                <a:lnTo>
                  <a:pt x="4554" y="416"/>
                </a:lnTo>
                <a:lnTo>
                  <a:pt x="4551" y="438"/>
                </a:lnTo>
                <a:lnTo>
                  <a:pt x="4545" y="458"/>
                </a:lnTo>
                <a:lnTo>
                  <a:pt x="4539" y="477"/>
                </a:lnTo>
                <a:lnTo>
                  <a:pt x="4531" y="496"/>
                </a:lnTo>
                <a:lnTo>
                  <a:pt x="4522" y="515"/>
                </a:lnTo>
                <a:lnTo>
                  <a:pt x="4511" y="533"/>
                </a:lnTo>
                <a:lnTo>
                  <a:pt x="4500" y="551"/>
                </a:lnTo>
                <a:lnTo>
                  <a:pt x="4487" y="567"/>
                </a:lnTo>
                <a:lnTo>
                  <a:pt x="4473" y="583"/>
                </a:lnTo>
                <a:lnTo>
                  <a:pt x="4458" y="598"/>
                </a:lnTo>
                <a:lnTo>
                  <a:pt x="4445" y="611"/>
                </a:lnTo>
                <a:lnTo>
                  <a:pt x="4430" y="624"/>
                </a:lnTo>
                <a:lnTo>
                  <a:pt x="4415" y="635"/>
                </a:lnTo>
                <a:lnTo>
                  <a:pt x="4399" y="647"/>
                </a:lnTo>
                <a:lnTo>
                  <a:pt x="4382" y="659"/>
                </a:lnTo>
                <a:lnTo>
                  <a:pt x="4366" y="669"/>
                </a:lnTo>
                <a:lnTo>
                  <a:pt x="4330" y="688"/>
                </a:lnTo>
                <a:lnTo>
                  <a:pt x="4292" y="706"/>
                </a:lnTo>
                <a:lnTo>
                  <a:pt x="4251" y="721"/>
                </a:lnTo>
                <a:lnTo>
                  <a:pt x="4209" y="736"/>
                </a:lnTo>
                <a:lnTo>
                  <a:pt x="4166" y="749"/>
                </a:lnTo>
                <a:lnTo>
                  <a:pt x="4121" y="761"/>
                </a:lnTo>
                <a:lnTo>
                  <a:pt x="4075" y="770"/>
                </a:lnTo>
                <a:lnTo>
                  <a:pt x="4027" y="779"/>
                </a:lnTo>
                <a:lnTo>
                  <a:pt x="3979" y="787"/>
                </a:lnTo>
                <a:lnTo>
                  <a:pt x="3932" y="793"/>
                </a:lnTo>
                <a:lnTo>
                  <a:pt x="3883" y="799"/>
                </a:lnTo>
                <a:lnTo>
                  <a:pt x="3836" y="804"/>
                </a:lnTo>
                <a:lnTo>
                  <a:pt x="3788" y="807"/>
                </a:lnTo>
                <a:lnTo>
                  <a:pt x="3741" y="809"/>
                </a:lnTo>
                <a:lnTo>
                  <a:pt x="3696" y="811"/>
                </a:lnTo>
                <a:lnTo>
                  <a:pt x="3610" y="813"/>
                </a:lnTo>
                <a:lnTo>
                  <a:pt x="3532" y="813"/>
                </a:lnTo>
                <a:lnTo>
                  <a:pt x="3465" y="811"/>
                </a:lnTo>
                <a:lnTo>
                  <a:pt x="3462" y="811"/>
                </a:lnTo>
                <a:lnTo>
                  <a:pt x="3283" y="805"/>
                </a:lnTo>
                <a:lnTo>
                  <a:pt x="3194" y="803"/>
                </a:lnTo>
                <a:lnTo>
                  <a:pt x="3104" y="801"/>
                </a:lnTo>
                <a:lnTo>
                  <a:pt x="3017" y="801"/>
                </a:lnTo>
                <a:lnTo>
                  <a:pt x="2932" y="801"/>
                </a:lnTo>
                <a:lnTo>
                  <a:pt x="2850" y="805"/>
                </a:lnTo>
                <a:lnTo>
                  <a:pt x="2770" y="808"/>
                </a:lnTo>
                <a:lnTo>
                  <a:pt x="2695" y="815"/>
                </a:lnTo>
                <a:lnTo>
                  <a:pt x="2659" y="820"/>
                </a:lnTo>
                <a:lnTo>
                  <a:pt x="2625" y="825"/>
                </a:lnTo>
                <a:lnTo>
                  <a:pt x="2591" y="830"/>
                </a:lnTo>
                <a:lnTo>
                  <a:pt x="2560" y="836"/>
                </a:lnTo>
                <a:lnTo>
                  <a:pt x="2529" y="843"/>
                </a:lnTo>
                <a:lnTo>
                  <a:pt x="2500" y="851"/>
                </a:lnTo>
                <a:lnTo>
                  <a:pt x="2473" y="859"/>
                </a:lnTo>
                <a:lnTo>
                  <a:pt x="2448" y="869"/>
                </a:lnTo>
                <a:lnTo>
                  <a:pt x="2424" y="879"/>
                </a:lnTo>
                <a:lnTo>
                  <a:pt x="2402" y="891"/>
                </a:lnTo>
                <a:lnTo>
                  <a:pt x="2382" y="904"/>
                </a:lnTo>
                <a:lnTo>
                  <a:pt x="2365" y="916"/>
                </a:lnTo>
                <a:lnTo>
                  <a:pt x="2348" y="930"/>
                </a:lnTo>
                <a:lnTo>
                  <a:pt x="2336" y="946"/>
                </a:lnTo>
                <a:lnTo>
                  <a:pt x="2319" y="969"/>
                </a:lnTo>
                <a:lnTo>
                  <a:pt x="2307" y="992"/>
                </a:lnTo>
                <a:lnTo>
                  <a:pt x="2296" y="1015"/>
                </a:lnTo>
                <a:lnTo>
                  <a:pt x="2289" y="1038"/>
                </a:lnTo>
                <a:lnTo>
                  <a:pt x="2284" y="1063"/>
                </a:lnTo>
                <a:lnTo>
                  <a:pt x="2282" y="1086"/>
                </a:lnTo>
                <a:lnTo>
                  <a:pt x="2283" y="1110"/>
                </a:lnTo>
                <a:lnTo>
                  <a:pt x="2286" y="1135"/>
                </a:lnTo>
                <a:lnTo>
                  <a:pt x="2290" y="1158"/>
                </a:lnTo>
                <a:lnTo>
                  <a:pt x="2297" y="1182"/>
                </a:lnTo>
                <a:lnTo>
                  <a:pt x="2305" y="1205"/>
                </a:lnTo>
                <a:lnTo>
                  <a:pt x="2316" y="1230"/>
                </a:lnTo>
                <a:lnTo>
                  <a:pt x="2329" y="1253"/>
                </a:lnTo>
                <a:lnTo>
                  <a:pt x="2341" y="1276"/>
                </a:lnTo>
                <a:lnTo>
                  <a:pt x="2356" y="1299"/>
                </a:lnTo>
                <a:lnTo>
                  <a:pt x="2373" y="1323"/>
                </a:lnTo>
                <a:lnTo>
                  <a:pt x="2389" y="1345"/>
                </a:lnTo>
                <a:lnTo>
                  <a:pt x="2408" y="1367"/>
                </a:lnTo>
                <a:lnTo>
                  <a:pt x="2426" y="1389"/>
                </a:lnTo>
                <a:lnTo>
                  <a:pt x="2445" y="1410"/>
                </a:lnTo>
                <a:lnTo>
                  <a:pt x="2485" y="1450"/>
                </a:lnTo>
                <a:lnTo>
                  <a:pt x="2527" y="1489"/>
                </a:lnTo>
                <a:lnTo>
                  <a:pt x="2568" y="1525"/>
                </a:lnTo>
                <a:lnTo>
                  <a:pt x="2607" y="1557"/>
                </a:lnTo>
                <a:lnTo>
                  <a:pt x="2646" y="1586"/>
                </a:lnTo>
                <a:lnTo>
                  <a:pt x="2680" y="1611"/>
                </a:lnTo>
                <a:lnTo>
                  <a:pt x="4630" y="1090"/>
                </a:lnTo>
                <a:lnTo>
                  <a:pt x="6949" y="2137"/>
                </a:lnTo>
                <a:lnTo>
                  <a:pt x="6949" y="2464"/>
                </a:lnTo>
                <a:lnTo>
                  <a:pt x="2471" y="4172"/>
                </a:lnTo>
                <a:lnTo>
                  <a:pt x="2470" y="3602"/>
                </a:lnTo>
                <a:close/>
                <a:moveTo>
                  <a:pt x="1086" y="2249"/>
                </a:moveTo>
                <a:lnTo>
                  <a:pt x="1086" y="2249"/>
                </a:lnTo>
                <a:lnTo>
                  <a:pt x="1248" y="2356"/>
                </a:lnTo>
                <a:lnTo>
                  <a:pt x="1596" y="2265"/>
                </a:lnTo>
                <a:lnTo>
                  <a:pt x="1432" y="2162"/>
                </a:lnTo>
                <a:lnTo>
                  <a:pt x="1086" y="2249"/>
                </a:lnTo>
                <a:close/>
                <a:moveTo>
                  <a:pt x="5456" y="2223"/>
                </a:moveTo>
                <a:lnTo>
                  <a:pt x="5456" y="2223"/>
                </a:lnTo>
                <a:lnTo>
                  <a:pt x="5659" y="2320"/>
                </a:lnTo>
                <a:lnTo>
                  <a:pt x="5853" y="2252"/>
                </a:lnTo>
                <a:lnTo>
                  <a:pt x="5651" y="2157"/>
                </a:lnTo>
                <a:lnTo>
                  <a:pt x="5456" y="2223"/>
                </a:lnTo>
                <a:close/>
                <a:moveTo>
                  <a:pt x="5128" y="2333"/>
                </a:moveTo>
                <a:lnTo>
                  <a:pt x="5128" y="2333"/>
                </a:lnTo>
                <a:lnTo>
                  <a:pt x="5332" y="2435"/>
                </a:lnTo>
                <a:lnTo>
                  <a:pt x="5537" y="2363"/>
                </a:lnTo>
                <a:lnTo>
                  <a:pt x="5333" y="2264"/>
                </a:lnTo>
                <a:lnTo>
                  <a:pt x="5128" y="2333"/>
                </a:lnTo>
                <a:close/>
                <a:moveTo>
                  <a:pt x="3238" y="2971"/>
                </a:moveTo>
                <a:lnTo>
                  <a:pt x="3238" y="2971"/>
                </a:lnTo>
                <a:lnTo>
                  <a:pt x="3443" y="3097"/>
                </a:lnTo>
                <a:lnTo>
                  <a:pt x="4393" y="2764"/>
                </a:lnTo>
                <a:lnTo>
                  <a:pt x="5226" y="2472"/>
                </a:lnTo>
                <a:lnTo>
                  <a:pt x="5022" y="2370"/>
                </a:lnTo>
                <a:lnTo>
                  <a:pt x="4186" y="2651"/>
                </a:lnTo>
                <a:lnTo>
                  <a:pt x="3238" y="2971"/>
                </a:lnTo>
                <a:close/>
                <a:moveTo>
                  <a:pt x="5757" y="2122"/>
                </a:moveTo>
                <a:lnTo>
                  <a:pt x="5757" y="2122"/>
                </a:lnTo>
                <a:lnTo>
                  <a:pt x="5959" y="2216"/>
                </a:lnTo>
                <a:lnTo>
                  <a:pt x="6289" y="2101"/>
                </a:lnTo>
                <a:lnTo>
                  <a:pt x="6088" y="2011"/>
                </a:lnTo>
                <a:lnTo>
                  <a:pt x="5757" y="2122"/>
                </a:lnTo>
                <a:close/>
                <a:moveTo>
                  <a:pt x="2540" y="3206"/>
                </a:moveTo>
                <a:lnTo>
                  <a:pt x="2540" y="3206"/>
                </a:lnTo>
                <a:lnTo>
                  <a:pt x="2744" y="3341"/>
                </a:lnTo>
                <a:lnTo>
                  <a:pt x="3284" y="3153"/>
                </a:lnTo>
                <a:lnTo>
                  <a:pt x="3079" y="3025"/>
                </a:lnTo>
                <a:lnTo>
                  <a:pt x="2540" y="3206"/>
                </a:lnTo>
                <a:close/>
                <a:moveTo>
                  <a:pt x="5392" y="1954"/>
                </a:moveTo>
                <a:lnTo>
                  <a:pt x="5392" y="1954"/>
                </a:lnTo>
                <a:lnTo>
                  <a:pt x="5585" y="2043"/>
                </a:lnTo>
                <a:lnTo>
                  <a:pt x="5917" y="1935"/>
                </a:lnTo>
                <a:lnTo>
                  <a:pt x="5726" y="1849"/>
                </a:lnTo>
                <a:lnTo>
                  <a:pt x="5392" y="1954"/>
                </a:lnTo>
                <a:close/>
                <a:moveTo>
                  <a:pt x="5090" y="2048"/>
                </a:moveTo>
                <a:lnTo>
                  <a:pt x="5090" y="2048"/>
                </a:lnTo>
                <a:lnTo>
                  <a:pt x="5284" y="2141"/>
                </a:lnTo>
                <a:lnTo>
                  <a:pt x="5481" y="2077"/>
                </a:lnTo>
                <a:lnTo>
                  <a:pt x="5287" y="1987"/>
                </a:lnTo>
                <a:lnTo>
                  <a:pt x="5090" y="2048"/>
                </a:lnTo>
                <a:close/>
                <a:moveTo>
                  <a:pt x="4762" y="2152"/>
                </a:moveTo>
                <a:lnTo>
                  <a:pt x="4762" y="2152"/>
                </a:lnTo>
                <a:lnTo>
                  <a:pt x="4956" y="2248"/>
                </a:lnTo>
                <a:lnTo>
                  <a:pt x="5162" y="2181"/>
                </a:lnTo>
                <a:lnTo>
                  <a:pt x="4967" y="2087"/>
                </a:lnTo>
                <a:lnTo>
                  <a:pt x="4762" y="2152"/>
                </a:lnTo>
                <a:close/>
                <a:moveTo>
                  <a:pt x="4423" y="2259"/>
                </a:moveTo>
                <a:lnTo>
                  <a:pt x="4423" y="2259"/>
                </a:lnTo>
                <a:lnTo>
                  <a:pt x="4618" y="2358"/>
                </a:lnTo>
                <a:lnTo>
                  <a:pt x="4834" y="2288"/>
                </a:lnTo>
                <a:lnTo>
                  <a:pt x="4639" y="2190"/>
                </a:lnTo>
                <a:lnTo>
                  <a:pt x="4423" y="2259"/>
                </a:lnTo>
                <a:close/>
                <a:moveTo>
                  <a:pt x="4072" y="2369"/>
                </a:moveTo>
                <a:lnTo>
                  <a:pt x="4072" y="2369"/>
                </a:lnTo>
                <a:lnTo>
                  <a:pt x="4267" y="2473"/>
                </a:lnTo>
                <a:lnTo>
                  <a:pt x="4495" y="2398"/>
                </a:lnTo>
                <a:lnTo>
                  <a:pt x="4300" y="2297"/>
                </a:lnTo>
                <a:lnTo>
                  <a:pt x="4072" y="2369"/>
                </a:lnTo>
                <a:close/>
                <a:moveTo>
                  <a:pt x="3678" y="2492"/>
                </a:moveTo>
                <a:lnTo>
                  <a:pt x="3678" y="2492"/>
                </a:lnTo>
                <a:lnTo>
                  <a:pt x="3874" y="2601"/>
                </a:lnTo>
                <a:lnTo>
                  <a:pt x="4114" y="2523"/>
                </a:lnTo>
                <a:lnTo>
                  <a:pt x="3919" y="2416"/>
                </a:lnTo>
                <a:lnTo>
                  <a:pt x="3678" y="2492"/>
                </a:lnTo>
                <a:close/>
                <a:moveTo>
                  <a:pt x="3281" y="2617"/>
                </a:moveTo>
                <a:lnTo>
                  <a:pt x="3281" y="2617"/>
                </a:lnTo>
                <a:lnTo>
                  <a:pt x="3476" y="2731"/>
                </a:lnTo>
                <a:lnTo>
                  <a:pt x="3730" y="2647"/>
                </a:lnTo>
                <a:lnTo>
                  <a:pt x="3535" y="2537"/>
                </a:lnTo>
                <a:lnTo>
                  <a:pt x="3281" y="2617"/>
                </a:lnTo>
                <a:close/>
                <a:moveTo>
                  <a:pt x="2868" y="2747"/>
                </a:moveTo>
                <a:lnTo>
                  <a:pt x="2868" y="2747"/>
                </a:lnTo>
                <a:lnTo>
                  <a:pt x="3063" y="2866"/>
                </a:lnTo>
                <a:lnTo>
                  <a:pt x="3333" y="2778"/>
                </a:lnTo>
                <a:lnTo>
                  <a:pt x="3137" y="2663"/>
                </a:lnTo>
                <a:lnTo>
                  <a:pt x="2868" y="2747"/>
                </a:lnTo>
                <a:close/>
                <a:moveTo>
                  <a:pt x="2173" y="2966"/>
                </a:moveTo>
                <a:lnTo>
                  <a:pt x="2173" y="2966"/>
                </a:lnTo>
                <a:lnTo>
                  <a:pt x="2367" y="3093"/>
                </a:lnTo>
                <a:lnTo>
                  <a:pt x="2906" y="2917"/>
                </a:lnTo>
                <a:lnTo>
                  <a:pt x="2711" y="2796"/>
                </a:lnTo>
                <a:lnTo>
                  <a:pt x="2173" y="2966"/>
                </a:lnTo>
                <a:close/>
                <a:moveTo>
                  <a:pt x="5211" y="1765"/>
                </a:moveTo>
                <a:lnTo>
                  <a:pt x="5211" y="1765"/>
                </a:lnTo>
                <a:lnTo>
                  <a:pt x="5397" y="1850"/>
                </a:lnTo>
                <a:lnTo>
                  <a:pt x="5580" y="1793"/>
                </a:lnTo>
                <a:lnTo>
                  <a:pt x="5396" y="1710"/>
                </a:lnTo>
                <a:lnTo>
                  <a:pt x="5211" y="1765"/>
                </a:lnTo>
                <a:close/>
                <a:moveTo>
                  <a:pt x="4902" y="1856"/>
                </a:moveTo>
                <a:lnTo>
                  <a:pt x="4902" y="1856"/>
                </a:lnTo>
                <a:lnTo>
                  <a:pt x="5088" y="1944"/>
                </a:lnTo>
                <a:lnTo>
                  <a:pt x="5282" y="1885"/>
                </a:lnTo>
                <a:lnTo>
                  <a:pt x="5096" y="1799"/>
                </a:lnTo>
                <a:lnTo>
                  <a:pt x="4902" y="1856"/>
                </a:lnTo>
                <a:close/>
                <a:moveTo>
                  <a:pt x="4585" y="1950"/>
                </a:moveTo>
                <a:lnTo>
                  <a:pt x="4585" y="1950"/>
                </a:lnTo>
                <a:lnTo>
                  <a:pt x="4772" y="2040"/>
                </a:lnTo>
                <a:lnTo>
                  <a:pt x="4974" y="1979"/>
                </a:lnTo>
                <a:lnTo>
                  <a:pt x="4789" y="1889"/>
                </a:lnTo>
                <a:lnTo>
                  <a:pt x="4585" y="1950"/>
                </a:lnTo>
                <a:close/>
                <a:moveTo>
                  <a:pt x="4260" y="2046"/>
                </a:moveTo>
                <a:lnTo>
                  <a:pt x="4260" y="2046"/>
                </a:lnTo>
                <a:lnTo>
                  <a:pt x="4447" y="2140"/>
                </a:lnTo>
                <a:lnTo>
                  <a:pt x="4660" y="2075"/>
                </a:lnTo>
                <a:lnTo>
                  <a:pt x="4473" y="1983"/>
                </a:lnTo>
                <a:lnTo>
                  <a:pt x="4260" y="2046"/>
                </a:lnTo>
                <a:close/>
                <a:moveTo>
                  <a:pt x="3904" y="2151"/>
                </a:moveTo>
                <a:lnTo>
                  <a:pt x="3904" y="2151"/>
                </a:lnTo>
                <a:lnTo>
                  <a:pt x="4091" y="2249"/>
                </a:lnTo>
                <a:lnTo>
                  <a:pt x="4315" y="2181"/>
                </a:lnTo>
                <a:lnTo>
                  <a:pt x="4128" y="2086"/>
                </a:lnTo>
                <a:lnTo>
                  <a:pt x="3904" y="2151"/>
                </a:lnTo>
                <a:close/>
                <a:moveTo>
                  <a:pt x="3537" y="2260"/>
                </a:moveTo>
                <a:lnTo>
                  <a:pt x="3537" y="2260"/>
                </a:lnTo>
                <a:lnTo>
                  <a:pt x="3724" y="2361"/>
                </a:lnTo>
                <a:lnTo>
                  <a:pt x="3960" y="2289"/>
                </a:lnTo>
                <a:lnTo>
                  <a:pt x="3772" y="2190"/>
                </a:lnTo>
                <a:lnTo>
                  <a:pt x="3537" y="2260"/>
                </a:lnTo>
                <a:close/>
                <a:moveTo>
                  <a:pt x="3158" y="2371"/>
                </a:moveTo>
                <a:lnTo>
                  <a:pt x="3158" y="2371"/>
                </a:lnTo>
                <a:lnTo>
                  <a:pt x="3344" y="2478"/>
                </a:lnTo>
                <a:lnTo>
                  <a:pt x="3592" y="2401"/>
                </a:lnTo>
                <a:lnTo>
                  <a:pt x="3405" y="2298"/>
                </a:lnTo>
                <a:lnTo>
                  <a:pt x="3158" y="2371"/>
                </a:lnTo>
                <a:close/>
                <a:moveTo>
                  <a:pt x="2729" y="2498"/>
                </a:moveTo>
                <a:lnTo>
                  <a:pt x="2729" y="2498"/>
                </a:lnTo>
                <a:lnTo>
                  <a:pt x="2916" y="2609"/>
                </a:lnTo>
                <a:lnTo>
                  <a:pt x="3177" y="2529"/>
                </a:lnTo>
                <a:lnTo>
                  <a:pt x="2991" y="2421"/>
                </a:lnTo>
                <a:lnTo>
                  <a:pt x="2729" y="2498"/>
                </a:lnTo>
                <a:close/>
                <a:moveTo>
                  <a:pt x="2298" y="2625"/>
                </a:moveTo>
                <a:lnTo>
                  <a:pt x="2298" y="2625"/>
                </a:lnTo>
                <a:lnTo>
                  <a:pt x="2483" y="2742"/>
                </a:lnTo>
                <a:lnTo>
                  <a:pt x="2760" y="2657"/>
                </a:lnTo>
                <a:lnTo>
                  <a:pt x="2575" y="2544"/>
                </a:lnTo>
                <a:lnTo>
                  <a:pt x="2298" y="2625"/>
                </a:lnTo>
                <a:close/>
                <a:moveTo>
                  <a:pt x="1850" y="2758"/>
                </a:moveTo>
                <a:lnTo>
                  <a:pt x="1850" y="2758"/>
                </a:lnTo>
                <a:lnTo>
                  <a:pt x="2035" y="2879"/>
                </a:lnTo>
                <a:lnTo>
                  <a:pt x="2327" y="2789"/>
                </a:lnTo>
                <a:lnTo>
                  <a:pt x="2142" y="2672"/>
                </a:lnTo>
                <a:lnTo>
                  <a:pt x="1850" y="2758"/>
                </a:lnTo>
                <a:close/>
                <a:moveTo>
                  <a:pt x="4769" y="1665"/>
                </a:moveTo>
                <a:lnTo>
                  <a:pt x="4769" y="1665"/>
                </a:lnTo>
                <a:lnTo>
                  <a:pt x="4948" y="1748"/>
                </a:lnTo>
                <a:lnTo>
                  <a:pt x="5282" y="1651"/>
                </a:lnTo>
                <a:lnTo>
                  <a:pt x="5104" y="1572"/>
                </a:lnTo>
                <a:lnTo>
                  <a:pt x="4769" y="1665"/>
                </a:lnTo>
                <a:close/>
                <a:moveTo>
                  <a:pt x="4465" y="1750"/>
                </a:moveTo>
                <a:lnTo>
                  <a:pt x="4465" y="1750"/>
                </a:lnTo>
                <a:lnTo>
                  <a:pt x="4644" y="1835"/>
                </a:lnTo>
                <a:lnTo>
                  <a:pt x="4841" y="1778"/>
                </a:lnTo>
                <a:lnTo>
                  <a:pt x="4663" y="1695"/>
                </a:lnTo>
                <a:lnTo>
                  <a:pt x="4465" y="1750"/>
                </a:lnTo>
                <a:close/>
                <a:moveTo>
                  <a:pt x="4134" y="1842"/>
                </a:moveTo>
                <a:lnTo>
                  <a:pt x="4134" y="1842"/>
                </a:lnTo>
                <a:lnTo>
                  <a:pt x="4314" y="1931"/>
                </a:lnTo>
                <a:lnTo>
                  <a:pt x="4520" y="1871"/>
                </a:lnTo>
                <a:lnTo>
                  <a:pt x="4342" y="1785"/>
                </a:lnTo>
                <a:lnTo>
                  <a:pt x="4134" y="1842"/>
                </a:lnTo>
                <a:close/>
                <a:moveTo>
                  <a:pt x="3794" y="1937"/>
                </a:moveTo>
                <a:lnTo>
                  <a:pt x="3794" y="1937"/>
                </a:lnTo>
                <a:lnTo>
                  <a:pt x="3974" y="2029"/>
                </a:lnTo>
                <a:lnTo>
                  <a:pt x="4191" y="1966"/>
                </a:lnTo>
                <a:lnTo>
                  <a:pt x="4012" y="1877"/>
                </a:lnTo>
                <a:lnTo>
                  <a:pt x="3794" y="1937"/>
                </a:lnTo>
                <a:close/>
                <a:moveTo>
                  <a:pt x="3443" y="2034"/>
                </a:moveTo>
                <a:lnTo>
                  <a:pt x="3443" y="2034"/>
                </a:lnTo>
                <a:lnTo>
                  <a:pt x="3623" y="2130"/>
                </a:lnTo>
                <a:lnTo>
                  <a:pt x="3851" y="2063"/>
                </a:lnTo>
                <a:lnTo>
                  <a:pt x="3672" y="1971"/>
                </a:lnTo>
                <a:lnTo>
                  <a:pt x="3443" y="2034"/>
                </a:lnTo>
                <a:close/>
                <a:moveTo>
                  <a:pt x="3050" y="2144"/>
                </a:moveTo>
                <a:lnTo>
                  <a:pt x="3050" y="2144"/>
                </a:lnTo>
                <a:lnTo>
                  <a:pt x="3228" y="2243"/>
                </a:lnTo>
                <a:lnTo>
                  <a:pt x="3469" y="2174"/>
                </a:lnTo>
                <a:lnTo>
                  <a:pt x="3290" y="2077"/>
                </a:lnTo>
                <a:lnTo>
                  <a:pt x="3050" y="2144"/>
                </a:lnTo>
                <a:close/>
                <a:moveTo>
                  <a:pt x="2654" y="2254"/>
                </a:moveTo>
                <a:lnTo>
                  <a:pt x="2654" y="2254"/>
                </a:lnTo>
                <a:lnTo>
                  <a:pt x="2832" y="2357"/>
                </a:lnTo>
                <a:lnTo>
                  <a:pt x="3086" y="2284"/>
                </a:lnTo>
                <a:lnTo>
                  <a:pt x="2907" y="2183"/>
                </a:lnTo>
                <a:lnTo>
                  <a:pt x="2654" y="2254"/>
                </a:lnTo>
                <a:close/>
                <a:moveTo>
                  <a:pt x="2245" y="2368"/>
                </a:moveTo>
                <a:lnTo>
                  <a:pt x="2245" y="2368"/>
                </a:lnTo>
                <a:lnTo>
                  <a:pt x="2423" y="2476"/>
                </a:lnTo>
                <a:lnTo>
                  <a:pt x="2690" y="2398"/>
                </a:lnTo>
                <a:lnTo>
                  <a:pt x="2512" y="2293"/>
                </a:lnTo>
                <a:lnTo>
                  <a:pt x="2245" y="2368"/>
                </a:lnTo>
                <a:close/>
                <a:moveTo>
                  <a:pt x="1557" y="2559"/>
                </a:moveTo>
                <a:lnTo>
                  <a:pt x="1557" y="2559"/>
                </a:lnTo>
                <a:lnTo>
                  <a:pt x="1732" y="2674"/>
                </a:lnTo>
                <a:lnTo>
                  <a:pt x="2265" y="2521"/>
                </a:lnTo>
                <a:lnTo>
                  <a:pt x="2087" y="2412"/>
                </a:lnTo>
                <a:lnTo>
                  <a:pt x="1557" y="2559"/>
                </a:lnTo>
                <a:close/>
                <a:moveTo>
                  <a:pt x="4396" y="1414"/>
                </a:moveTo>
                <a:lnTo>
                  <a:pt x="4396" y="1414"/>
                </a:lnTo>
                <a:lnTo>
                  <a:pt x="4563" y="1491"/>
                </a:lnTo>
                <a:lnTo>
                  <a:pt x="4790" y="1432"/>
                </a:lnTo>
                <a:lnTo>
                  <a:pt x="4623" y="1358"/>
                </a:lnTo>
                <a:lnTo>
                  <a:pt x="4396" y="1414"/>
                </a:lnTo>
                <a:close/>
                <a:moveTo>
                  <a:pt x="3855" y="1550"/>
                </a:moveTo>
                <a:lnTo>
                  <a:pt x="3855" y="1550"/>
                </a:lnTo>
                <a:lnTo>
                  <a:pt x="4024" y="1632"/>
                </a:lnTo>
                <a:lnTo>
                  <a:pt x="4267" y="1568"/>
                </a:lnTo>
                <a:lnTo>
                  <a:pt x="4099" y="1489"/>
                </a:lnTo>
                <a:lnTo>
                  <a:pt x="3855" y="1550"/>
                </a:lnTo>
                <a:close/>
                <a:moveTo>
                  <a:pt x="3225" y="1710"/>
                </a:moveTo>
                <a:lnTo>
                  <a:pt x="3225" y="1710"/>
                </a:lnTo>
                <a:lnTo>
                  <a:pt x="3393" y="1796"/>
                </a:lnTo>
                <a:lnTo>
                  <a:pt x="3659" y="1727"/>
                </a:lnTo>
                <a:lnTo>
                  <a:pt x="3491" y="1643"/>
                </a:lnTo>
                <a:lnTo>
                  <a:pt x="3225" y="1710"/>
                </a:lnTo>
                <a:close/>
                <a:moveTo>
                  <a:pt x="2586" y="1871"/>
                </a:moveTo>
                <a:lnTo>
                  <a:pt x="2586" y="1871"/>
                </a:lnTo>
                <a:lnTo>
                  <a:pt x="2754" y="1964"/>
                </a:lnTo>
                <a:lnTo>
                  <a:pt x="3043" y="1888"/>
                </a:lnTo>
                <a:lnTo>
                  <a:pt x="2875" y="1798"/>
                </a:lnTo>
                <a:lnTo>
                  <a:pt x="2586" y="1871"/>
                </a:lnTo>
                <a:close/>
                <a:moveTo>
                  <a:pt x="1850" y="2056"/>
                </a:moveTo>
                <a:lnTo>
                  <a:pt x="1850" y="2056"/>
                </a:lnTo>
                <a:lnTo>
                  <a:pt x="2015" y="2156"/>
                </a:lnTo>
                <a:lnTo>
                  <a:pt x="2332" y="2073"/>
                </a:lnTo>
                <a:lnTo>
                  <a:pt x="2166" y="1978"/>
                </a:lnTo>
                <a:lnTo>
                  <a:pt x="1850" y="2056"/>
                </a:lnTo>
                <a:close/>
                <a:moveTo>
                  <a:pt x="0" y="2383"/>
                </a:moveTo>
                <a:lnTo>
                  <a:pt x="0" y="3045"/>
                </a:lnTo>
                <a:lnTo>
                  <a:pt x="2192" y="4236"/>
                </a:lnTo>
                <a:lnTo>
                  <a:pt x="2192" y="3803"/>
                </a:lnTo>
                <a:lnTo>
                  <a:pt x="0" y="23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195" y="877570"/>
            <a:ext cx="869823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通过获取到的数据，解析视频链接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url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，并做修改，让其与页面的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url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保持一致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642554"/>
            <a:ext cx="9387840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6" y="5127258"/>
            <a:ext cx="9956745" cy="893543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910" y="2128520"/>
            <a:ext cx="5842000" cy="9239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9210" y="3602990"/>
            <a:ext cx="5854700" cy="923925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100" y="1583139"/>
            <a:ext cx="94924" cy="443766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6350" y="1583055"/>
            <a:ext cx="5876290" cy="15494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761806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30366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185" y="3822065"/>
            <a:ext cx="47459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session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185" y="2353310"/>
            <a:ext cx="54476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为什么要使用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session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185" y="5262880"/>
            <a:ext cx="49091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session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0"/>
          <a:stretch>
            <a:fillRect/>
          </a:stretch>
        </p:blipFill>
        <p:spPr>
          <a:xfrm>
            <a:off x="7178675" y="1583055"/>
            <a:ext cx="4056380" cy="2937510"/>
          </a:xfrm>
          <a:prstGeom prst="rect">
            <a:avLst/>
          </a:prstGeom>
        </p:spPr>
      </p:pic>
      <p:sp>
        <p:nvSpPr>
          <p:cNvPr id="19" name="KSO_Shape"/>
          <p:cNvSpPr/>
          <p:nvPr/>
        </p:nvSpPr>
        <p:spPr bwMode="auto">
          <a:xfrm>
            <a:off x="1558727" y="2311650"/>
            <a:ext cx="429554" cy="59299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175658"/>
            <a:ext cx="12192000" cy="5235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48640" y="274320"/>
            <a:ext cx="8079105" cy="521335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为什么要使用cookie和session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0720" y="1780540"/>
            <a:ext cx="7513955" cy="3856355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 indent="0">
              <a:lnSpc>
                <a:spcPct val="170000"/>
              </a:lnSpc>
              <a:buFont typeface="+mj-lt"/>
              <a:buNone/>
            </a:pPr>
            <a:r>
              <a: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我们在之前的爬⾍中其实已经使⽤过headers了. header为HTTP协</a:t>
            </a:r>
            <a:endParaRPr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70000"/>
              </a:lnSpc>
              <a:buFont typeface="+mj-lt"/>
              <a:buNone/>
            </a:pPr>
            <a:r>
              <a: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议中的请求头. ⼀般存放⼀些和请求内容⽆关的数据. 有时也会存放</a:t>
            </a:r>
            <a:endParaRPr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70000"/>
              </a:lnSpc>
              <a:buFont typeface="+mj-lt"/>
              <a:buNone/>
            </a:pPr>
            <a:r>
              <a: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⼀些安全验证信息.⽐如常⻅的User-Agent, token, cookie等.</a:t>
            </a:r>
            <a:endParaRPr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170000"/>
              </a:lnSpc>
              <a:buFont typeface="+mj-lt"/>
              <a:buNone/>
            </a:pPr>
            <a:r>
              <a: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通过requests发送的请求, 我们可以把请求头信息放在headers中. 也可以单独进⾏存放, 最终由requests⾃动帮我们拼接成完整的http请求头</a:t>
            </a:r>
            <a:r>
              <a:rPr lang="zh-CN"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sz="1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70000"/>
              </a:lnSpc>
              <a:buFont typeface="+mj-lt"/>
              <a:buNone/>
            </a:pPr>
            <a:r>
              <a:rPr 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本章内容:</a:t>
            </a:r>
            <a:endParaRPr 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70000"/>
              </a:lnSpc>
              <a:buFont typeface="+mj-lt"/>
              <a:buNone/>
            </a:pPr>
            <a:r>
              <a:rPr 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模拟浏览器登录-&gt;处理cookie</a:t>
            </a:r>
            <a:endParaRPr 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lnSpc>
                <a:spcPct val="170000"/>
              </a:lnSpc>
              <a:buFont typeface="+mj-lt"/>
              <a:buNone/>
            </a:pPr>
            <a:r>
              <a:rPr 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防盗链处理-&gt; 抓取梨视频数据</a:t>
            </a:r>
            <a:endParaRPr 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r="5523"/>
          <a:stretch>
            <a:fillRect/>
          </a:stretch>
        </p:blipFill>
        <p:spPr>
          <a:xfrm>
            <a:off x="266065" y="1710055"/>
            <a:ext cx="3905885" cy="3997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208314"/>
            <a:ext cx="12192000" cy="5194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为什么要使用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cookie和session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58001" y="1913524"/>
            <a:ext cx="6053646" cy="3784600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>
                <a:solidFill>
                  <a:schemeClr val="bg1"/>
                </a:solidFill>
                <a:ea typeface="微软雅黑" panose="020B0503020204020204" pitchFamily="34" charset="-122"/>
              </a:rPr>
              <a:t>在浏览一些网站，比如购物的时候，我们常常需要先登陆，登陆过后我们可以连续访问网站，并且可以将我们需要的购买的东西加入购物车。但是有时候我们中途过了一段时间没有操作就需要重新登陆。还有某些网站，打开网页之后就已经登陆了。这些功能看起来来很神奇，其实都是Session和Cookie在发挥作用</a:t>
            </a:r>
            <a:endParaRPr lang="zh-CN" altLang="en-US"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454660" y="2403475"/>
            <a:ext cx="4245610" cy="28047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208314"/>
            <a:ext cx="12192000" cy="5194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为什么要使用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cookie和session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86910" y="1402715"/>
            <a:ext cx="7541895" cy="4523105"/>
          </a:xfrm>
          <a:prstGeom prst="rect">
            <a:avLst/>
          </a:prstGeom>
          <a:ln w="28575"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>
                <a:solidFill>
                  <a:schemeClr val="bg1"/>
                </a:solidFill>
                <a:ea typeface="微软雅黑" panose="020B0503020204020204" pitchFamily="34" charset="-122"/>
              </a:rPr>
              <a:t>Http有个特点，即无状态。什么叫无状态呢。Http无状态是指Http协议对事务处理没有记忆能力，当我们向服务器发送请求后，服务器处理请求之后返回结果。这是一个独立的过程，再次向服务器发出请求，服务器做出响应又是一次独立的过程。不会有一条网线一直连着你的电脑和服务器来完成你的所有请求。因此，服务器并不知道收到的两次请求是否来自同一个用户。这种效果并不是我们想要的。为了保持前后的状态，我们需要将前面所有请求中的数据再重传一次，这是非常麻烦和浪费资源的。为了解决这个问题，用于保持HTTP连接状态的Session和Cookies就出现了。</a:t>
            </a:r>
            <a:endParaRPr lang="zh-CN" altLang="en-US" sz="18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6840" y="2508885"/>
            <a:ext cx="4217670" cy="25933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6" y="5127258"/>
            <a:ext cx="9956745" cy="893543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1910" y="2128520"/>
            <a:ext cx="5831205" cy="923925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9210" y="3602990"/>
            <a:ext cx="5807710" cy="923925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100" y="1583139"/>
            <a:ext cx="94924" cy="443766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6350" y="1583055"/>
            <a:ext cx="5858510" cy="13716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727" y="2311650"/>
            <a:ext cx="451598" cy="59299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761806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30366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185" y="3799840"/>
            <a:ext cx="4737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什么是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session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185" y="2344420"/>
            <a:ext cx="5144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为什么要使用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session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185" y="5262880"/>
            <a:ext cx="5180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如何使用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cookie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session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8" b="5430"/>
          <a:stretch>
            <a:fillRect/>
          </a:stretch>
        </p:blipFill>
        <p:spPr>
          <a:xfrm>
            <a:off x="7172325" y="1583055"/>
            <a:ext cx="4062730" cy="3119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377883"/>
            <a:ext cx="10172700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9233" y="1652886"/>
            <a:ext cx="3081655" cy="521970"/>
          </a:xfrm>
          <a:prstGeom prst="rect">
            <a:avLst/>
          </a:prstGeom>
          <a:solidFill>
            <a:srgbClr val="E2231A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的简单介绍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3863340" y="2870629"/>
            <a:ext cx="19050" cy="3603323"/>
          </a:xfrm>
          <a:prstGeom prst="line">
            <a:avLst/>
          </a:prstGeom>
          <a:ln w="2857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56710" y="3382010"/>
            <a:ext cx="6384290" cy="2676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cookie是由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生成，存储在响应头中，返回给客户端，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会将cookie存储下来。接着客户端在发送请求时，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user-agent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会自动获取本地存储的cookie，将cookie信息存储在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请求头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中，发送给服务端。cookie的过期时间可以任意设置，如果不主动清除，在很长一段时间里都可以保留，即使电脑关机。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262255" y="3455035"/>
            <a:ext cx="3326765" cy="2306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2378075"/>
            <a:ext cx="11617325" cy="1282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9233" y="1652886"/>
            <a:ext cx="3081655" cy="521970"/>
          </a:xfrm>
          <a:prstGeom prst="rect">
            <a:avLst/>
          </a:prstGeom>
          <a:solidFill>
            <a:srgbClr val="E2231A"/>
          </a:solidFill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的简单介绍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3863340" y="2870629"/>
            <a:ext cx="19050" cy="3603323"/>
          </a:xfrm>
          <a:prstGeom prst="line">
            <a:avLst/>
          </a:prstGeom>
          <a:ln w="2857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156710" y="2781300"/>
            <a:ext cx="7139305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Cookie 是一些数据, 存储于你电脑上的文本文件中。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 web 服务器向浏览器发送 web 页面时，在连接关闭后，服务端不会记录用户的信息。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Cookie 的作用就是用于解决 "如何记录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客户端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的用户信息":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当用户访问 web 页面时，他的名字可以记录在 cookie 中。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在用户下一次访问该页面时，可以在 cookie 中读取用户访问记录。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39090" y="3387090"/>
            <a:ext cx="3469640" cy="2327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10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11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12.xml><?xml version="1.0" encoding="utf-8"?>
<p:tagLst xmlns:p="http://schemas.openxmlformats.org/presentationml/2006/main">
  <p:tag name="MH" val="20160602175401"/>
  <p:tag name="MH_LIBRARY" val="GRAPHIC"/>
  <p:tag name="MH_ORDER" val="文本框 94"/>
</p:tagLst>
</file>

<file path=ppt/tags/tag13.xml><?xml version="1.0" encoding="utf-8"?>
<p:tagLst xmlns:p="http://schemas.openxmlformats.org/presentationml/2006/main">
  <p:tag name="MH" val="20160602175401"/>
  <p:tag name="MH_LIBRARY" val="GRAPHIC"/>
</p:tagLst>
</file>

<file path=ppt/tags/tag14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15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16.xml><?xml version="1.0" encoding="utf-8"?>
<p:tagLst xmlns:p="http://schemas.openxmlformats.org/presentationml/2006/main">
  <p:tag name="KSO_WM_UNIT_PLACING_PICTURE_USER_VIEWPORT" val="{&quot;height&quot;:7522.4,&quot;width&quot;:8812.370078740158}"/>
</p:tagLst>
</file>

<file path=ppt/tags/tag17.xml><?xml version="1.0" encoding="utf-8"?>
<p:tagLst xmlns:p="http://schemas.openxmlformats.org/presentationml/2006/main">
  <p:tag name="KSO_WM_UNIT_PLACING_PICTURE_USER_VIEWPORT" val="{&quot;height&quot;:5004,&quot;width&quot;:13116}"/>
</p:tagLst>
</file>

<file path=ppt/tags/tag18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19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2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20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21.xml><?xml version="1.0" encoding="utf-8"?>
<p:tagLst xmlns:p="http://schemas.openxmlformats.org/presentationml/2006/main">
  <p:tag name="KSO_WM_UNIT_PLACING_PICTURE_USER_VIEWPORT" val="{&quot;height&quot;:2664,&quot;width&quot;:10032}"/>
</p:tagLst>
</file>

<file path=ppt/tags/tag3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4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5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6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7.xml><?xml version="1.0" encoding="utf-8"?>
<p:tagLst xmlns:p="http://schemas.openxmlformats.org/presentationml/2006/main">
  <p:tag name="MH" val="20160602175401"/>
  <p:tag name="MH_LIBRARY" val="GRAPHIC"/>
  <p:tag name="MH_ORDER" val="文本框 94"/>
</p:tagLst>
</file>

<file path=ppt/tags/tag8.xml><?xml version="1.0" encoding="utf-8"?>
<p:tagLst xmlns:p="http://schemas.openxmlformats.org/presentationml/2006/main">
  <p:tag name="MH" val="20160602175401"/>
  <p:tag name="MH_LIBRARY" val="GRAPHIC"/>
</p:tagLst>
</file>

<file path=ppt/tags/tag9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3287</Words>
  <Application>WWO_base_provider_20210929220102-c9fcf70066</Application>
  <PresentationFormat>宽屏</PresentationFormat>
  <Paragraphs>171</Paragraphs>
  <Slides>27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Arial</vt:lpstr>
      <vt:lpstr>宋体</vt:lpstr>
      <vt:lpstr>Wingdings</vt:lpstr>
      <vt:lpstr>Kingsoft Confetti</vt:lpstr>
      <vt:lpstr>Arial</vt:lpstr>
      <vt:lpstr>微软雅黑</vt:lpstr>
      <vt:lpstr>汉仪旗黑KW 55S</vt:lpstr>
      <vt:lpstr>Calibri</vt:lpstr>
      <vt:lpstr>汉仪书宋二KW</vt:lpstr>
      <vt:lpstr>Lenovo Master</vt:lpstr>
      <vt:lpstr>cookie session</vt:lpstr>
      <vt:lpstr>PowerPoint 演示文稿</vt:lpstr>
      <vt:lpstr>PowerPoint 演示文稿</vt:lpstr>
      <vt:lpstr>为什么要使用cookie和session</vt:lpstr>
      <vt:lpstr>为什么要使用cookie和session</vt:lpstr>
      <vt:lpstr>为什么要使用cookie和session</vt:lpstr>
      <vt:lpstr>PowerPoint 演示文稿</vt:lpstr>
      <vt:lpstr>什么是cookie</vt:lpstr>
      <vt:lpstr>什么是cookie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如何使用cookie和session</vt:lpstr>
      <vt:lpstr>如何使用cookie和session</vt:lpstr>
      <vt:lpstr>如何使用cookie和session</vt:lpstr>
      <vt:lpstr>如何使用cookie和session</vt:lpstr>
      <vt:lpstr>PowerPoint 演示文稿</vt:lpstr>
      <vt:lpstr>综合案例</vt:lpstr>
      <vt:lpstr>综合案例</vt:lpstr>
      <vt:lpstr>综合案例</vt:lpstr>
      <vt:lpstr>综合案例</vt:lpstr>
      <vt:lpstr>综合案例</vt:lpstr>
      <vt:lpstr>综合案例</vt:lpstr>
      <vt:lpstr>综合案例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cookie session</dc:title>
  <dc:creator>kathyp</dc:creator>
  <cp:lastModifiedBy>Tony·shi</cp:lastModifiedBy>
  <dcterms:created xsi:type="dcterms:W3CDTF">2021-11-09T12:36:09Z</dcterms:created>
  <dcterms:modified xsi:type="dcterms:W3CDTF">2021-11-09T12:36:09Z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1CB454646D0945D188D6F040900545E8</vt:lpwstr>
  </property>
</Properties>
</file>